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0" roundtripDataSignature="AMtx7miY9DmbgVDXOhZlmR1FCwHsSx3b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839697de59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39697de5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fbb8468ed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fbb8468e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839697de59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39697de5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839697de59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839697de5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839697de59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39697de5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39697de59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39697de5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3ab021a6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g73ab021a6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3b587bac7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g73b587bac7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3b587bac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g73b587bac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3b587bac7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g73b587bac7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 name="Google Shape;8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3b587bac7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g73b587bac7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839697de59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39697de5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839697de59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39697de5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39697de59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39697de5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39697de59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39697de5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 name="Google Shape;222;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219c90213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g7219c90213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839697de59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g839697de59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839697de59_1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 name="Google Shape;112;g839697de59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39697de59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 name="Google Shape;118;g839697de59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839697de59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 name="Google Shape;125;g839697de59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839697de59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 name="Google Shape;131;g839697de59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11" name="Shape 11"/>
        <p:cNvGrpSpPr/>
        <p:nvPr/>
      </p:nvGrpSpPr>
      <p:grpSpPr>
        <a:xfrm>
          <a:off x="0" y="0"/>
          <a:ext cx="0" cy="0"/>
          <a:chOff x="0" y="0"/>
          <a:chExt cx="0" cy="0"/>
        </a:xfrm>
      </p:grpSpPr>
      <p:sp>
        <p:nvSpPr>
          <p:cNvPr id="12" name="Google Shape;12;p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68" name="Shape 68"/>
        <p:cNvGrpSpPr/>
        <p:nvPr/>
      </p:nvGrpSpPr>
      <p:grpSpPr>
        <a:xfrm>
          <a:off x="0" y="0"/>
          <a:ext cx="0" cy="0"/>
          <a:chOff x="0" y="0"/>
          <a:chExt cx="0" cy="0"/>
        </a:xfrm>
      </p:grpSpPr>
      <p:sp>
        <p:nvSpPr>
          <p:cNvPr id="69" name="Google Shape;6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17" name="Shape 17"/>
        <p:cNvGrpSpPr/>
        <p:nvPr/>
      </p:nvGrpSpPr>
      <p:grpSpPr>
        <a:xfrm>
          <a:off x="0" y="0"/>
          <a:ext cx="0" cy="0"/>
          <a:chOff x="0" y="0"/>
          <a:chExt cx="0" cy="0"/>
        </a:xfrm>
      </p:grpSpPr>
      <p:sp>
        <p:nvSpPr>
          <p:cNvPr id="18" name="Google Shape;18;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23" name="Shape 23"/>
        <p:cNvGrpSpPr/>
        <p:nvPr/>
      </p:nvGrpSpPr>
      <p:grpSpPr>
        <a:xfrm>
          <a:off x="0" y="0"/>
          <a:ext cx="0" cy="0"/>
          <a:chOff x="0" y="0"/>
          <a:chExt cx="0" cy="0"/>
        </a:xfrm>
      </p:grpSpPr>
      <p:sp>
        <p:nvSpPr>
          <p:cNvPr id="24" name="Google Shape;24;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29" name="Shape 29"/>
        <p:cNvGrpSpPr/>
        <p:nvPr/>
      </p:nvGrpSpPr>
      <p:grpSpPr>
        <a:xfrm>
          <a:off x="0" y="0"/>
          <a:ext cx="0" cy="0"/>
          <a:chOff x="0" y="0"/>
          <a:chExt cx="0" cy="0"/>
        </a:xfrm>
      </p:grpSpPr>
      <p:sp>
        <p:nvSpPr>
          <p:cNvPr id="30" name="Google Shape;3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36" name="Shape 36"/>
        <p:cNvGrpSpPr/>
        <p:nvPr/>
      </p:nvGrpSpPr>
      <p:grpSpPr>
        <a:xfrm>
          <a:off x="0" y="0"/>
          <a:ext cx="0" cy="0"/>
          <a:chOff x="0" y="0"/>
          <a:chExt cx="0" cy="0"/>
        </a:xfrm>
      </p:grpSpPr>
      <p:sp>
        <p:nvSpPr>
          <p:cNvPr id="37" name="Google Shape;37;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45" name="Shape 45"/>
        <p:cNvGrpSpPr/>
        <p:nvPr/>
      </p:nvGrpSpPr>
      <p:grpSpPr>
        <a:xfrm>
          <a:off x="0" y="0"/>
          <a:ext cx="0" cy="0"/>
          <a:chOff x="0" y="0"/>
          <a:chExt cx="0" cy="0"/>
        </a:xfrm>
      </p:grpSpPr>
      <p:sp>
        <p:nvSpPr>
          <p:cNvPr id="46" name="Google Shape;4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50" name="Shape 50"/>
        <p:cNvGrpSpPr/>
        <p:nvPr/>
      </p:nvGrpSpPr>
      <p:grpSpPr>
        <a:xfrm>
          <a:off x="0" y="0"/>
          <a:ext cx="0" cy="0"/>
          <a:chOff x="0" y="0"/>
          <a:chExt cx="0" cy="0"/>
        </a:xfrm>
      </p:grpSpPr>
      <p:sp>
        <p:nvSpPr>
          <p:cNvPr id="51" name="Google Shape;5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54" name="Shape 54"/>
        <p:cNvGrpSpPr/>
        <p:nvPr/>
      </p:nvGrpSpPr>
      <p:grpSpPr>
        <a:xfrm>
          <a:off x="0" y="0"/>
          <a:ext cx="0" cy="0"/>
          <a:chOff x="0" y="0"/>
          <a:chExt cx="0" cy="0"/>
        </a:xfrm>
      </p:grpSpPr>
      <p:sp>
        <p:nvSpPr>
          <p:cNvPr id="55" name="Google Shape;55;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9"/>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hyperlink" Target="https://support.smartbear.com/readyapi/docs/loadui/index.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hyperlink" Target="https://sahipro.com/pricing/" TargetMode="External"/><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3" name="Shape 8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g839697de59_0_11"/>
          <p:cNvPicPr preferRelativeResize="0"/>
          <p:nvPr/>
        </p:nvPicPr>
        <p:blipFill>
          <a:blip r:embed="rId3">
            <a:alphaModFix/>
          </a:blip>
          <a:stretch>
            <a:fillRect/>
          </a:stretch>
        </p:blipFill>
        <p:spPr>
          <a:xfrm>
            <a:off x="223838" y="385763"/>
            <a:ext cx="11744325" cy="6086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g7fbb8468ed_0_7"/>
          <p:cNvPicPr preferRelativeResize="0"/>
          <p:nvPr/>
        </p:nvPicPr>
        <p:blipFill>
          <a:blip r:embed="rId3">
            <a:alphaModFix/>
          </a:blip>
          <a:stretch>
            <a:fillRect/>
          </a:stretch>
        </p:blipFill>
        <p:spPr>
          <a:xfrm>
            <a:off x="1353100" y="572925"/>
            <a:ext cx="9258300" cy="5972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Google Shape;149;g839697de59_0_22"/>
          <p:cNvPicPr preferRelativeResize="0"/>
          <p:nvPr/>
        </p:nvPicPr>
        <p:blipFill>
          <a:blip r:embed="rId3">
            <a:alphaModFix/>
          </a:blip>
          <a:stretch>
            <a:fillRect/>
          </a:stretch>
        </p:blipFill>
        <p:spPr>
          <a:xfrm>
            <a:off x="152400" y="480013"/>
            <a:ext cx="11887201" cy="5897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id="154" name="Google Shape;154;g839697de59_0_29"/>
          <p:cNvPicPr preferRelativeResize="0"/>
          <p:nvPr/>
        </p:nvPicPr>
        <p:blipFill>
          <a:blip r:embed="rId3">
            <a:alphaModFix/>
          </a:blip>
          <a:stretch>
            <a:fillRect/>
          </a:stretch>
        </p:blipFill>
        <p:spPr>
          <a:xfrm>
            <a:off x="152400" y="393613"/>
            <a:ext cx="11887200" cy="607078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pic>
        <p:nvPicPr>
          <p:cNvPr id="159" name="Google Shape;159;g839697de59_0_35"/>
          <p:cNvPicPr preferRelativeResize="0"/>
          <p:nvPr/>
        </p:nvPicPr>
        <p:blipFill>
          <a:blip r:embed="rId3">
            <a:alphaModFix/>
          </a:blip>
          <a:stretch>
            <a:fillRect/>
          </a:stretch>
        </p:blipFill>
        <p:spPr>
          <a:xfrm>
            <a:off x="152400" y="889075"/>
            <a:ext cx="11887200" cy="50798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g839697de59_0_41"/>
          <p:cNvPicPr preferRelativeResize="0"/>
          <p:nvPr/>
        </p:nvPicPr>
        <p:blipFill>
          <a:blip r:embed="rId3">
            <a:alphaModFix/>
          </a:blip>
          <a:stretch>
            <a:fillRect/>
          </a:stretch>
        </p:blipFill>
        <p:spPr>
          <a:xfrm>
            <a:off x="1967025" y="152400"/>
            <a:ext cx="8257949" cy="655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g73ab021a62_0_0"/>
          <p:cNvSpPr txBox="1"/>
          <p:nvPr/>
        </p:nvSpPr>
        <p:spPr>
          <a:xfrm>
            <a:off x="1556625" y="475850"/>
            <a:ext cx="7450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lang="es-ES" sz="3200">
                <a:solidFill>
                  <a:schemeClr val="accent4"/>
                </a:solidFill>
                <a:latin typeface="Calibri"/>
                <a:ea typeface="Calibri"/>
                <a:cs typeface="Calibri"/>
                <a:sym typeface="Calibri"/>
              </a:rPr>
              <a:t>LoadUI</a:t>
            </a:r>
            <a:endParaRPr b="1" i="0" sz="3200" u="none" cap="none" strike="noStrike">
              <a:solidFill>
                <a:srgbClr val="FFC000"/>
              </a:solidFill>
              <a:latin typeface="Calibri"/>
              <a:ea typeface="Calibri"/>
              <a:cs typeface="Calibri"/>
              <a:sym typeface="Calibri"/>
            </a:endParaRPr>
          </a:p>
        </p:txBody>
      </p:sp>
      <p:sp>
        <p:nvSpPr>
          <p:cNvPr id="170" name="Google Shape;170;g73ab021a62_0_0"/>
          <p:cNvSpPr txBox="1"/>
          <p:nvPr/>
        </p:nvSpPr>
        <p:spPr>
          <a:xfrm>
            <a:off x="1556625" y="1639050"/>
            <a:ext cx="8600700" cy="41463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600"/>
              </a:spcBef>
              <a:spcAft>
                <a:spcPts val="0"/>
              </a:spcAft>
              <a:buNone/>
            </a:pPr>
            <a:r>
              <a:rPr lang="es-ES" sz="2800">
                <a:highlight>
                  <a:srgbClr val="FFFFFF"/>
                </a:highlight>
                <a:latin typeface="Calibri"/>
                <a:ea typeface="Calibri"/>
                <a:cs typeface="Calibri"/>
                <a:sym typeface="Calibri"/>
              </a:rPr>
              <a:t>En </a:t>
            </a:r>
            <a:r>
              <a:rPr lang="es-ES" sz="2800">
                <a:highlight>
                  <a:srgbClr val="FFFFFF"/>
                </a:highlight>
                <a:uFill>
                  <a:noFill/>
                </a:uFill>
                <a:latin typeface="Calibri"/>
                <a:ea typeface="Calibri"/>
                <a:cs typeface="Calibri"/>
                <a:sym typeface="Calibri"/>
                <a:hlinkClick r:id="rId4"/>
              </a:rPr>
              <a:t>LoadUI</a:t>
            </a:r>
            <a:r>
              <a:rPr lang="es-ES" sz="2800">
                <a:highlight>
                  <a:srgbClr val="FFFFFF"/>
                </a:highlight>
                <a:latin typeface="Calibri"/>
                <a:ea typeface="Calibri"/>
                <a:cs typeface="Calibri"/>
                <a:sym typeface="Calibri"/>
              </a:rPr>
              <a:t> , simula una carga masiva en su servidor web para ver cómo funciona en estas condiciones. Puede usar varias estrategias de prueba para probar diferentes aspectos de su servidor. Con LoadUI, puede ejecutar pruebas en paralelo, así como distribuir pruebas entre varias computadoras de prueba.</a:t>
            </a:r>
            <a:endParaRPr sz="2800">
              <a:highlight>
                <a:srgbClr val="FFFFFF"/>
              </a:highlight>
              <a:latin typeface="Calibri"/>
              <a:ea typeface="Calibri"/>
              <a:cs typeface="Calibri"/>
              <a:sym typeface="Calibri"/>
            </a:endParaRPr>
          </a:p>
          <a:p>
            <a:pPr indent="0" lvl="0" marL="0" marR="0" rtl="0" algn="just">
              <a:lnSpc>
                <a:spcPct val="115000"/>
              </a:lnSpc>
              <a:spcBef>
                <a:spcPts val="600"/>
              </a:spcBef>
              <a:spcAft>
                <a:spcPts val="0"/>
              </a:spcAft>
              <a:buNone/>
            </a:pPr>
            <a:r>
              <a:rPr lang="es-ES" sz="2800">
                <a:highlight>
                  <a:srgbClr val="FFFFFF"/>
                </a:highlight>
                <a:latin typeface="Calibri"/>
                <a:ea typeface="Calibri"/>
                <a:cs typeface="Calibri"/>
                <a:sym typeface="Calibri"/>
              </a:rPr>
              <a:t>Al estar basado en Java, funciona en la mayoría de los sistemas operativos, como Windows, Linux y Mac OS.</a:t>
            </a:r>
            <a:endParaRPr sz="2800">
              <a:highlight>
                <a:srgbClr val="FFFFFF"/>
              </a:highlight>
              <a:latin typeface="Calibri"/>
              <a:ea typeface="Calibri"/>
              <a:cs typeface="Calibri"/>
              <a:sym typeface="Calibri"/>
            </a:endParaRPr>
          </a:p>
          <a:p>
            <a:pPr indent="0" lvl="0" marL="0" marR="0" rtl="0" algn="just">
              <a:lnSpc>
                <a:spcPct val="115000"/>
              </a:lnSpc>
              <a:spcBef>
                <a:spcPts val="600"/>
              </a:spcBef>
              <a:spcAft>
                <a:spcPts val="0"/>
              </a:spcAft>
              <a:buNone/>
            </a:pPr>
            <a:r>
              <a:t/>
            </a:r>
            <a:endParaRPr sz="2800">
              <a:highlight>
                <a:srgbClr val="FFFFFF"/>
              </a:highlight>
              <a:latin typeface="Calibri"/>
              <a:ea typeface="Calibri"/>
              <a:cs typeface="Calibri"/>
              <a:sym typeface="Calibri"/>
            </a:endParaRPr>
          </a:p>
          <a:p>
            <a:pPr indent="0" lvl="0" marL="457200" marR="0" rtl="0" algn="l">
              <a:lnSpc>
                <a:spcPct val="115000"/>
              </a:lnSpc>
              <a:spcBef>
                <a:spcPts val="600"/>
              </a:spcBef>
              <a:spcAft>
                <a:spcPts val="0"/>
              </a:spcAft>
              <a:buClr>
                <a:schemeClr val="dk1"/>
              </a:buClr>
              <a:buSzPts val="11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g73b587bac7_0_12"/>
          <p:cNvSpPr txBox="1"/>
          <p:nvPr/>
        </p:nvSpPr>
        <p:spPr>
          <a:xfrm>
            <a:off x="1556625" y="475850"/>
            <a:ext cx="7450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lang="es-ES" sz="3200">
                <a:solidFill>
                  <a:schemeClr val="accent4"/>
                </a:solidFill>
                <a:latin typeface="Calibri"/>
                <a:ea typeface="Calibri"/>
                <a:cs typeface="Calibri"/>
                <a:sym typeface="Calibri"/>
              </a:rPr>
              <a:t>LoadUI</a:t>
            </a:r>
            <a:endParaRPr b="1" i="0" sz="3200" u="none" cap="none" strike="noStrike">
              <a:solidFill>
                <a:srgbClr val="FFC000"/>
              </a:solidFill>
              <a:latin typeface="Calibri"/>
              <a:ea typeface="Calibri"/>
              <a:cs typeface="Calibri"/>
              <a:sym typeface="Calibri"/>
            </a:endParaRPr>
          </a:p>
        </p:txBody>
      </p:sp>
      <p:sp>
        <p:nvSpPr>
          <p:cNvPr id="176" name="Google Shape;176;g73b587bac7_0_12"/>
          <p:cNvSpPr txBox="1"/>
          <p:nvPr/>
        </p:nvSpPr>
        <p:spPr>
          <a:xfrm>
            <a:off x="1377550" y="1395300"/>
            <a:ext cx="8600700" cy="4942500"/>
          </a:xfrm>
          <a:prstGeom prst="rect">
            <a:avLst/>
          </a:prstGeom>
          <a:noFill/>
          <a:ln>
            <a:noFill/>
          </a:ln>
        </p:spPr>
        <p:txBody>
          <a:bodyPr anchorCtr="0" anchor="t" bIns="45700" lIns="91425" spcFirstLastPara="1" rIns="91425" wrap="square" tIns="45700">
            <a:noAutofit/>
          </a:bodyPr>
          <a:lstStyle/>
          <a:p>
            <a:pPr indent="0" lvl="0" marL="457200" marR="0" rtl="0" algn="l">
              <a:lnSpc>
                <a:spcPct val="115000"/>
              </a:lnSpc>
              <a:spcBef>
                <a:spcPts val="600"/>
              </a:spcBef>
              <a:spcAft>
                <a:spcPts val="0"/>
              </a:spcAft>
              <a:buClr>
                <a:srgbClr val="000000"/>
              </a:buClr>
              <a:buSzPts val="2800"/>
              <a:buFont typeface="Arial"/>
              <a:buNone/>
            </a:pPr>
            <a:r>
              <a:rPr lang="es-ES" sz="2800">
                <a:solidFill>
                  <a:schemeClr val="dk1"/>
                </a:solidFill>
                <a:latin typeface="Calibri"/>
                <a:ea typeface="Calibri"/>
                <a:cs typeface="Calibri"/>
                <a:sym typeface="Calibri"/>
              </a:rPr>
              <a:t>Características</a:t>
            </a:r>
            <a:r>
              <a:rPr b="0" i="0" lang="es-ES" sz="28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406400" lvl="0" marL="457200" marR="0" rtl="0" algn="just">
              <a:lnSpc>
                <a:spcPct val="115000"/>
              </a:lnSpc>
              <a:spcBef>
                <a:spcPts val="600"/>
              </a:spcBef>
              <a:spcAft>
                <a:spcPts val="0"/>
              </a:spcAft>
              <a:buClr>
                <a:srgbClr val="000000"/>
              </a:buClr>
              <a:buSzPts val="2800"/>
              <a:buFont typeface="Calibri"/>
              <a:buChar char="★"/>
            </a:pPr>
            <a:r>
              <a:rPr lang="es-ES" sz="2800">
                <a:solidFill>
                  <a:schemeClr val="dk1"/>
                </a:solidFill>
                <a:latin typeface="Calibri"/>
                <a:ea typeface="Calibri"/>
                <a:cs typeface="Calibri"/>
                <a:sym typeface="Calibri"/>
              </a:rPr>
              <a:t>Pruebas de carga basadas en la nube.</a:t>
            </a:r>
            <a:endParaRPr sz="2800">
              <a:solidFill>
                <a:schemeClr val="dk1"/>
              </a:solidFill>
              <a:latin typeface="Calibri"/>
              <a:ea typeface="Calibri"/>
              <a:cs typeface="Calibri"/>
              <a:sym typeface="Calibri"/>
            </a:endParaRPr>
          </a:p>
          <a:p>
            <a:pPr indent="-406400" lvl="0" marL="457200" marR="0" rtl="0" algn="just">
              <a:lnSpc>
                <a:spcPct val="115000"/>
              </a:lnSpc>
              <a:spcBef>
                <a:spcPts val="0"/>
              </a:spcBef>
              <a:spcAft>
                <a:spcPts val="0"/>
              </a:spcAft>
              <a:buClr>
                <a:schemeClr val="dk1"/>
              </a:buClr>
              <a:buSzPts val="2800"/>
              <a:buFont typeface="Calibri"/>
              <a:buChar char="★"/>
            </a:pPr>
            <a:r>
              <a:rPr lang="es-ES" sz="2800">
                <a:solidFill>
                  <a:schemeClr val="dk1"/>
                </a:solidFill>
                <a:latin typeface="Calibri"/>
                <a:ea typeface="Calibri"/>
                <a:cs typeface="Calibri"/>
                <a:sym typeface="Calibri"/>
              </a:rPr>
              <a:t>Prueba de carga paralela.</a:t>
            </a:r>
            <a:endParaRPr sz="2800">
              <a:solidFill>
                <a:schemeClr val="dk1"/>
              </a:solidFill>
              <a:latin typeface="Calibri"/>
              <a:ea typeface="Calibri"/>
              <a:cs typeface="Calibri"/>
              <a:sym typeface="Calibri"/>
            </a:endParaRPr>
          </a:p>
          <a:p>
            <a:pPr indent="-406400" lvl="0" marL="457200" marR="0" rtl="0" algn="just">
              <a:lnSpc>
                <a:spcPct val="115000"/>
              </a:lnSpc>
              <a:spcBef>
                <a:spcPts val="0"/>
              </a:spcBef>
              <a:spcAft>
                <a:spcPts val="0"/>
              </a:spcAft>
              <a:buClr>
                <a:schemeClr val="dk1"/>
              </a:buClr>
              <a:buSzPts val="2800"/>
              <a:buFont typeface="Calibri"/>
              <a:buChar char="★"/>
            </a:pPr>
            <a:r>
              <a:rPr lang="es-ES" sz="2800">
                <a:solidFill>
                  <a:schemeClr val="dk1"/>
                </a:solidFill>
                <a:latin typeface="Calibri"/>
                <a:ea typeface="Calibri"/>
                <a:cs typeface="Calibri"/>
                <a:sym typeface="Calibri"/>
              </a:rPr>
              <a:t>Monitoreo del Servidor.</a:t>
            </a:r>
            <a:endParaRPr sz="2800">
              <a:solidFill>
                <a:schemeClr val="dk1"/>
              </a:solidFill>
              <a:latin typeface="Calibri"/>
              <a:ea typeface="Calibri"/>
              <a:cs typeface="Calibri"/>
              <a:sym typeface="Calibri"/>
            </a:endParaRPr>
          </a:p>
          <a:p>
            <a:pPr indent="-406400" lvl="0" marL="457200" marR="0" rtl="0" algn="just">
              <a:lnSpc>
                <a:spcPct val="115000"/>
              </a:lnSpc>
              <a:spcBef>
                <a:spcPts val="0"/>
              </a:spcBef>
              <a:spcAft>
                <a:spcPts val="0"/>
              </a:spcAft>
              <a:buClr>
                <a:schemeClr val="dk1"/>
              </a:buClr>
              <a:buSzPts val="2800"/>
              <a:buFont typeface="Calibri"/>
              <a:buChar char="★"/>
            </a:pPr>
            <a:r>
              <a:rPr lang="es-ES" sz="2800">
                <a:solidFill>
                  <a:schemeClr val="dk1"/>
                </a:solidFill>
                <a:latin typeface="Calibri"/>
                <a:ea typeface="Calibri"/>
                <a:cs typeface="Calibri"/>
                <a:sym typeface="Calibri"/>
              </a:rPr>
              <a:t>Reutiliza las pruebas funcionales existentes.</a:t>
            </a:r>
            <a:endParaRPr sz="2800">
              <a:solidFill>
                <a:schemeClr val="dk1"/>
              </a:solidFill>
              <a:latin typeface="Calibri"/>
              <a:ea typeface="Calibri"/>
              <a:cs typeface="Calibri"/>
              <a:sym typeface="Calibri"/>
            </a:endParaRPr>
          </a:p>
          <a:p>
            <a:pPr indent="-406400" lvl="0" marL="457200" marR="0" rtl="0" algn="just">
              <a:lnSpc>
                <a:spcPct val="115000"/>
              </a:lnSpc>
              <a:spcBef>
                <a:spcPts val="0"/>
              </a:spcBef>
              <a:spcAft>
                <a:spcPts val="0"/>
              </a:spcAft>
              <a:buClr>
                <a:schemeClr val="dk1"/>
              </a:buClr>
              <a:buSzPts val="2800"/>
              <a:buFont typeface="Calibri"/>
              <a:buChar char="★"/>
            </a:pPr>
            <a:r>
              <a:rPr lang="es-ES" sz="2800">
                <a:solidFill>
                  <a:schemeClr val="dk1"/>
                </a:solidFill>
                <a:latin typeface="Calibri"/>
                <a:ea typeface="Calibri"/>
                <a:cs typeface="Calibri"/>
                <a:sym typeface="Calibri"/>
              </a:rPr>
              <a:t>Tiene generadores de carga distribuida.</a:t>
            </a:r>
            <a:endParaRPr sz="2800">
              <a:solidFill>
                <a:schemeClr val="dk1"/>
              </a:solidFill>
              <a:latin typeface="Calibri"/>
              <a:ea typeface="Calibri"/>
              <a:cs typeface="Calibri"/>
              <a:sym typeface="Calibri"/>
            </a:endParaRPr>
          </a:p>
          <a:p>
            <a:pPr indent="-406400" lvl="0" marL="457200" marR="0" rtl="0" algn="just">
              <a:lnSpc>
                <a:spcPct val="115000"/>
              </a:lnSpc>
              <a:spcBef>
                <a:spcPts val="0"/>
              </a:spcBef>
              <a:spcAft>
                <a:spcPts val="0"/>
              </a:spcAft>
              <a:buClr>
                <a:schemeClr val="dk1"/>
              </a:buClr>
              <a:buSzPts val="2800"/>
              <a:buFont typeface="Calibri"/>
              <a:buChar char="★"/>
            </a:pPr>
            <a:r>
              <a:rPr lang="es-ES" sz="2800">
                <a:solidFill>
                  <a:schemeClr val="dk1"/>
                </a:solidFill>
                <a:latin typeface="Calibri"/>
                <a:ea typeface="Calibri"/>
                <a:cs typeface="Calibri"/>
                <a:sym typeface="Calibri"/>
              </a:rPr>
              <a:t>Prueba de carga aislada.</a:t>
            </a:r>
            <a:endParaRPr sz="2800">
              <a:solidFill>
                <a:schemeClr val="dk1"/>
              </a:solidFill>
              <a:latin typeface="Calibri"/>
              <a:ea typeface="Calibri"/>
              <a:cs typeface="Calibri"/>
              <a:sym typeface="Calibri"/>
            </a:endParaRPr>
          </a:p>
          <a:p>
            <a:pPr indent="-406400" lvl="0" marL="457200" marR="0" rtl="0" algn="just">
              <a:lnSpc>
                <a:spcPct val="115000"/>
              </a:lnSpc>
              <a:spcBef>
                <a:spcPts val="0"/>
              </a:spcBef>
              <a:spcAft>
                <a:spcPts val="0"/>
              </a:spcAft>
              <a:buClr>
                <a:schemeClr val="dk1"/>
              </a:buClr>
              <a:buSzPts val="2800"/>
              <a:buFont typeface="Calibri"/>
              <a:buChar char="★"/>
            </a:pPr>
            <a:r>
              <a:rPr lang="es-ES" sz="2800">
                <a:solidFill>
                  <a:schemeClr val="dk1"/>
                </a:solidFill>
                <a:latin typeface="Calibri"/>
                <a:ea typeface="Calibri"/>
                <a:cs typeface="Calibri"/>
                <a:sym typeface="Calibri"/>
              </a:rPr>
              <a:t>Prueba de carga de punto final rápida y fácil.</a:t>
            </a:r>
            <a:endParaRPr sz="2800">
              <a:solidFill>
                <a:schemeClr val="dk1"/>
              </a:solidFill>
              <a:latin typeface="Calibri"/>
              <a:ea typeface="Calibri"/>
              <a:cs typeface="Calibri"/>
              <a:sym typeface="Calibri"/>
            </a:endParaRPr>
          </a:p>
          <a:p>
            <a:pPr indent="-406400" lvl="0" marL="457200" marR="0" rtl="0" algn="just">
              <a:lnSpc>
                <a:spcPct val="115000"/>
              </a:lnSpc>
              <a:spcBef>
                <a:spcPts val="0"/>
              </a:spcBef>
              <a:spcAft>
                <a:spcPts val="0"/>
              </a:spcAft>
              <a:buClr>
                <a:schemeClr val="dk1"/>
              </a:buClr>
              <a:buSzPts val="2800"/>
              <a:buFont typeface="Calibri"/>
              <a:buChar char="★"/>
            </a:pPr>
            <a:r>
              <a:rPr lang="es-ES" sz="2800">
                <a:solidFill>
                  <a:schemeClr val="dk1"/>
                </a:solidFill>
                <a:latin typeface="Calibri"/>
                <a:ea typeface="Calibri"/>
                <a:cs typeface="Calibri"/>
                <a:sym typeface="Calibri"/>
              </a:rPr>
              <a:t>Simulación de varios tipos de carga.</a:t>
            </a:r>
            <a:endParaRPr sz="2800">
              <a:solidFill>
                <a:schemeClr val="dk1"/>
              </a:solidFill>
              <a:latin typeface="Calibri"/>
              <a:ea typeface="Calibri"/>
              <a:cs typeface="Calibri"/>
              <a:sym typeface="Calibri"/>
            </a:endParaRPr>
          </a:p>
          <a:p>
            <a:pPr indent="0" lvl="0" marL="457200" marR="0" rtl="0" algn="l">
              <a:lnSpc>
                <a:spcPct val="115000"/>
              </a:lnSpc>
              <a:spcBef>
                <a:spcPts val="600"/>
              </a:spcBef>
              <a:spcAft>
                <a:spcPts val="0"/>
              </a:spcAft>
              <a:buClr>
                <a:schemeClr val="dk1"/>
              </a:buClr>
              <a:buSzPts val="1100"/>
              <a:buFont typeface="Arial"/>
              <a:buNone/>
            </a:pPr>
            <a:r>
              <a:t/>
            </a:r>
            <a:endParaRPr b="0" i="0" sz="2800" u="none" cap="none" strike="noStrike">
              <a:solidFill>
                <a:schemeClr val="dk1"/>
              </a:solidFill>
              <a:latin typeface="Calibri"/>
              <a:ea typeface="Calibri"/>
              <a:cs typeface="Calibri"/>
              <a:sym typeface="Calibri"/>
            </a:endParaRPr>
          </a:p>
        </p:txBody>
      </p:sp>
      <p:pic>
        <p:nvPicPr>
          <p:cNvPr id="177" name="Google Shape;177;g73b587bac7_0_12"/>
          <p:cNvPicPr preferRelativeResize="0"/>
          <p:nvPr/>
        </p:nvPicPr>
        <p:blipFill>
          <a:blip r:embed="rId4">
            <a:alphaModFix/>
          </a:blip>
          <a:stretch>
            <a:fillRect/>
          </a:stretch>
        </p:blipFill>
        <p:spPr>
          <a:xfrm>
            <a:off x="8408025" y="1485000"/>
            <a:ext cx="1714500" cy="1952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g73b587bac7_0_0"/>
          <p:cNvSpPr txBox="1"/>
          <p:nvPr/>
        </p:nvSpPr>
        <p:spPr>
          <a:xfrm>
            <a:off x="1556625" y="475850"/>
            <a:ext cx="7450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lang="es-ES" sz="3200">
                <a:solidFill>
                  <a:schemeClr val="accent4"/>
                </a:solidFill>
                <a:latin typeface="Calibri"/>
                <a:ea typeface="Calibri"/>
                <a:cs typeface="Calibri"/>
                <a:sym typeface="Calibri"/>
              </a:rPr>
              <a:t>LoadUI</a:t>
            </a:r>
            <a:endParaRPr b="1" i="0" sz="3200" u="none" cap="none" strike="noStrike">
              <a:solidFill>
                <a:srgbClr val="FFC000"/>
              </a:solidFill>
              <a:latin typeface="Calibri"/>
              <a:ea typeface="Calibri"/>
              <a:cs typeface="Calibri"/>
              <a:sym typeface="Calibri"/>
            </a:endParaRPr>
          </a:p>
        </p:txBody>
      </p:sp>
      <p:sp>
        <p:nvSpPr>
          <p:cNvPr id="183" name="Google Shape;183;g73b587bac7_0_0"/>
          <p:cNvSpPr txBox="1"/>
          <p:nvPr/>
        </p:nvSpPr>
        <p:spPr>
          <a:xfrm>
            <a:off x="1170000" y="1232775"/>
            <a:ext cx="9799500" cy="4942500"/>
          </a:xfrm>
          <a:prstGeom prst="rect">
            <a:avLst/>
          </a:prstGeom>
          <a:noFill/>
          <a:ln>
            <a:noFill/>
          </a:ln>
        </p:spPr>
        <p:txBody>
          <a:bodyPr anchorCtr="0" anchor="t" bIns="45700" lIns="91425" spcFirstLastPara="1" rIns="91425" wrap="square" tIns="45700">
            <a:noAutofit/>
          </a:bodyPr>
          <a:lstStyle/>
          <a:p>
            <a:pPr indent="0" lvl="0" marL="457200" marR="0" rtl="0" algn="l">
              <a:lnSpc>
                <a:spcPct val="115000"/>
              </a:lnSpc>
              <a:spcBef>
                <a:spcPts val="600"/>
              </a:spcBef>
              <a:spcAft>
                <a:spcPts val="0"/>
              </a:spcAft>
              <a:buClr>
                <a:srgbClr val="000000"/>
              </a:buClr>
              <a:buSzPts val="2800"/>
              <a:buFont typeface="Arial"/>
              <a:buNone/>
            </a:pPr>
            <a:r>
              <a:rPr lang="es-ES" sz="2800">
                <a:solidFill>
                  <a:schemeClr val="dk1"/>
                </a:solidFill>
                <a:latin typeface="Calibri"/>
                <a:ea typeface="Calibri"/>
                <a:cs typeface="Calibri"/>
                <a:sym typeface="Calibri"/>
              </a:rPr>
              <a:t>Licencias:</a:t>
            </a:r>
            <a:r>
              <a:rPr b="0" i="0" lang="es-ES" sz="28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406400" lvl="0" marL="457200" marR="0" rtl="0" algn="just">
              <a:lnSpc>
                <a:spcPct val="115000"/>
              </a:lnSpc>
              <a:spcBef>
                <a:spcPts val="600"/>
              </a:spcBef>
              <a:spcAft>
                <a:spcPts val="0"/>
              </a:spcAft>
              <a:buClr>
                <a:schemeClr val="dk1"/>
              </a:buClr>
              <a:buSzPts val="2800"/>
              <a:buFont typeface="Calibri"/>
              <a:buChar char="★"/>
            </a:pPr>
            <a:r>
              <a:rPr lang="es-ES" sz="2800">
                <a:solidFill>
                  <a:schemeClr val="dk1"/>
                </a:solidFill>
                <a:latin typeface="Calibri"/>
                <a:ea typeface="Calibri"/>
                <a:cs typeface="Calibri"/>
                <a:sym typeface="Calibri"/>
              </a:rPr>
              <a:t>LoadUI Pro Small: Licencia fija de 1 año, 250 usuarios virtuales, pruebas ilimitadas por mes y duración de pruebas ilimitada. $6449/año.</a:t>
            </a:r>
            <a:endParaRPr sz="2800">
              <a:solidFill>
                <a:schemeClr val="dk1"/>
              </a:solidFill>
              <a:latin typeface="Calibri"/>
              <a:ea typeface="Calibri"/>
              <a:cs typeface="Calibri"/>
              <a:sym typeface="Calibri"/>
            </a:endParaRPr>
          </a:p>
          <a:p>
            <a:pPr indent="-406400" lvl="0" marL="457200" rtl="0" algn="just">
              <a:lnSpc>
                <a:spcPct val="115000"/>
              </a:lnSpc>
              <a:spcBef>
                <a:spcPts val="0"/>
              </a:spcBef>
              <a:spcAft>
                <a:spcPts val="0"/>
              </a:spcAft>
              <a:buClr>
                <a:schemeClr val="dk1"/>
              </a:buClr>
              <a:buSzPts val="2800"/>
              <a:buFont typeface="Calibri"/>
              <a:buChar char="★"/>
            </a:pPr>
            <a:r>
              <a:rPr lang="es-ES" sz="2800">
                <a:solidFill>
                  <a:schemeClr val="dk1"/>
                </a:solidFill>
                <a:latin typeface="Calibri"/>
                <a:ea typeface="Calibri"/>
                <a:cs typeface="Calibri"/>
                <a:sym typeface="Calibri"/>
              </a:rPr>
              <a:t>LoadUI Pro Medium: Licencia fija de 1 año, 1000 usuarios virtuales, pruebas ilimitadas por mes y duración de pruebas ilimitada. $12899/año.</a:t>
            </a:r>
            <a:endParaRPr sz="2800">
              <a:solidFill>
                <a:schemeClr val="dk1"/>
              </a:solidFill>
              <a:latin typeface="Calibri"/>
              <a:ea typeface="Calibri"/>
              <a:cs typeface="Calibri"/>
              <a:sym typeface="Calibri"/>
            </a:endParaRPr>
          </a:p>
          <a:p>
            <a:pPr indent="-406400" lvl="0" marL="457200" rtl="0" algn="just">
              <a:lnSpc>
                <a:spcPct val="115000"/>
              </a:lnSpc>
              <a:spcBef>
                <a:spcPts val="0"/>
              </a:spcBef>
              <a:spcAft>
                <a:spcPts val="0"/>
              </a:spcAft>
              <a:buClr>
                <a:schemeClr val="dk1"/>
              </a:buClr>
              <a:buSzPts val="2800"/>
              <a:buFont typeface="Calibri"/>
              <a:buChar char="★"/>
            </a:pPr>
            <a:r>
              <a:rPr lang="es-ES" sz="2800">
                <a:solidFill>
                  <a:schemeClr val="dk1"/>
                </a:solidFill>
                <a:latin typeface="Calibri"/>
                <a:ea typeface="Calibri"/>
                <a:cs typeface="Calibri"/>
                <a:sym typeface="Calibri"/>
              </a:rPr>
              <a:t>Ready API: Licencia fija o flotante, usuarios virtuales ilimitados, pruebas ilimitadas por mes, duración de pruebas ilimitada, pruebas de rendimiento, virtualización API. Licencia Flexible.</a:t>
            </a:r>
            <a:endParaRPr sz="2800">
              <a:solidFill>
                <a:schemeClr val="dk1"/>
              </a:solidFill>
              <a:latin typeface="Calibri"/>
              <a:ea typeface="Calibri"/>
              <a:cs typeface="Calibri"/>
              <a:sym typeface="Calibri"/>
            </a:endParaRPr>
          </a:p>
          <a:p>
            <a:pPr indent="0" lvl="0" marL="457200" marR="0" rtl="0" algn="l">
              <a:lnSpc>
                <a:spcPct val="115000"/>
              </a:lnSpc>
              <a:spcBef>
                <a:spcPts val="600"/>
              </a:spcBef>
              <a:spcAft>
                <a:spcPts val="0"/>
              </a:spcAft>
              <a:buClr>
                <a:schemeClr val="dk1"/>
              </a:buClr>
              <a:buSzPts val="11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g73b587bac7_0_6"/>
          <p:cNvSpPr txBox="1"/>
          <p:nvPr/>
        </p:nvSpPr>
        <p:spPr>
          <a:xfrm>
            <a:off x="1556625" y="475850"/>
            <a:ext cx="7450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lang="es-ES" sz="3200">
                <a:solidFill>
                  <a:schemeClr val="accent4"/>
                </a:solidFill>
                <a:latin typeface="Calibri"/>
                <a:ea typeface="Calibri"/>
                <a:cs typeface="Calibri"/>
                <a:sym typeface="Calibri"/>
              </a:rPr>
              <a:t>LoadUI</a:t>
            </a:r>
            <a:endParaRPr b="1" i="0" sz="3200" u="none" cap="none" strike="noStrike">
              <a:solidFill>
                <a:srgbClr val="FFC000"/>
              </a:solidFill>
              <a:latin typeface="Calibri"/>
              <a:ea typeface="Calibri"/>
              <a:cs typeface="Calibri"/>
              <a:sym typeface="Calibri"/>
            </a:endParaRPr>
          </a:p>
        </p:txBody>
      </p:sp>
      <p:sp>
        <p:nvSpPr>
          <p:cNvPr id="189" name="Google Shape;189;g73b587bac7_0_6"/>
          <p:cNvSpPr txBox="1"/>
          <p:nvPr/>
        </p:nvSpPr>
        <p:spPr>
          <a:xfrm>
            <a:off x="1186250" y="1060550"/>
            <a:ext cx="9182100" cy="49425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None/>
            </a:pPr>
            <a:r>
              <a:rPr lang="es-ES" sz="2800">
                <a:highlight>
                  <a:srgbClr val="FFFFFF"/>
                </a:highlight>
                <a:latin typeface="Calibri"/>
                <a:ea typeface="Calibri"/>
                <a:cs typeface="Calibri"/>
                <a:sym typeface="Calibri"/>
              </a:rPr>
              <a:t>La última versión es</a:t>
            </a:r>
            <a:r>
              <a:rPr lang="es-ES" sz="2800">
                <a:highlight>
                  <a:srgbClr val="FFFFFF"/>
                </a:highlight>
                <a:latin typeface="Calibri"/>
                <a:ea typeface="Calibri"/>
                <a:cs typeface="Calibri"/>
                <a:sym typeface="Calibri"/>
              </a:rPr>
              <a:t> ReadyAPI 3.2, esta incluye varias mejoras para hacer que las pruebas de API sean más fáciles y potentes. Su última modificación fue el 9 de Abril del 2020.</a:t>
            </a:r>
            <a:endParaRPr sz="2800">
              <a:highlight>
                <a:srgbClr val="FFFFFF"/>
              </a:highlight>
              <a:latin typeface="Calibri"/>
              <a:ea typeface="Calibri"/>
              <a:cs typeface="Calibri"/>
              <a:sym typeface="Calibri"/>
            </a:endParaRPr>
          </a:p>
          <a:p>
            <a:pPr indent="0" lvl="0" marL="0" rtl="0" algn="just">
              <a:lnSpc>
                <a:spcPct val="115000"/>
              </a:lnSpc>
              <a:spcBef>
                <a:spcPts val="600"/>
              </a:spcBef>
              <a:spcAft>
                <a:spcPts val="0"/>
              </a:spcAft>
              <a:buNone/>
            </a:pPr>
            <a:r>
              <a:rPr lang="es-ES" sz="2800">
                <a:highlight>
                  <a:srgbClr val="FFFFFF"/>
                </a:highlight>
                <a:latin typeface="Calibri"/>
                <a:ea typeface="Calibri"/>
                <a:cs typeface="Calibri"/>
                <a:sym typeface="Calibri"/>
              </a:rPr>
              <a:t>Ventajas:</a:t>
            </a:r>
            <a:endParaRPr sz="2800">
              <a:highlight>
                <a:srgbClr val="FFFFFF"/>
              </a:highlight>
              <a:latin typeface="Calibri"/>
              <a:ea typeface="Calibri"/>
              <a:cs typeface="Calibri"/>
              <a:sym typeface="Calibri"/>
            </a:endParaRPr>
          </a:p>
          <a:p>
            <a:pPr indent="-406400" lvl="0" marL="457200" rtl="0" algn="just">
              <a:lnSpc>
                <a:spcPct val="115000"/>
              </a:lnSpc>
              <a:spcBef>
                <a:spcPts val="600"/>
              </a:spcBef>
              <a:spcAft>
                <a:spcPts val="0"/>
              </a:spcAft>
              <a:buSzPts val="2800"/>
              <a:buFont typeface="Calibri"/>
              <a:buChar char="★"/>
            </a:pPr>
            <a:r>
              <a:rPr lang="es-ES" sz="2800">
                <a:highlight>
                  <a:srgbClr val="FFFFFF"/>
                </a:highlight>
                <a:latin typeface="Calibri"/>
                <a:ea typeface="Calibri"/>
                <a:cs typeface="Calibri"/>
                <a:sym typeface="Calibri"/>
              </a:rPr>
              <a:t>Es una herramienta potente y fácil de usar.</a:t>
            </a:r>
            <a:endParaRPr sz="2800">
              <a:highlight>
                <a:srgbClr val="FFFFFF"/>
              </a:highlight>
              <a:latin typeface="Calibri"/>
              <a:ea typeface="Calibri"/>
              <a:cs typeface="Calibri"/>
              <a:sym typeface="Calibri"/>
            </a:endParaRPr>
          </a:p>
          <a:p>
            <a:pPr indent="-406400" lvl="0" marL="457200" rtl="0" algn="just">
              <a:lnSpc>
                <a:spcPct val="115000"/>
              </a:lnSpc>
              <a:spcBef>
                <a:spcPts val="0"/>
              </a:spcBef>
              <a:spcAft>
                <a:spcPts val="0"/>
              </a:spcAft>
              <a:buSzPts val="2800"/>
              <a:buFont typeface="Calibri"/>
              <a:buChar char="★"/>
            </a:pPr>
            <a:r>
              <a:rPr lang="es-ES" sz="2800">
                <a:highlight>
                  <a:srgbClr val="FFFFFF"/>
                </a:highlight>
                <a:latin typeface="Calibri"/>
                <a:ea typeface="Calibri"/>
                <a:cs typeface="Calibri"/>
                <a:sym typeface="Calibri"/>
              </a:rPr>
              <a:t>Es atractiva y ya integrada de manera nativa con SoapUI.</a:t>
            </a:r>
            <a:endParaRPr sz="2800">
              <a:highlight>
                <a:srgbClr val="FFFFFF"/>
              </a:highlight>
              <a:latin typeface="Calibri"/>
              <a:ea typeface="Calibri"/>
              <a:cs typeface="Calibri"/>
              <a:sym typeface="Calibri"/>
            </a:endParaRPr>
          </a:p>
          <a:p>
            <a:pPr indent="-406400" lvl="0" marL="457200" rtl="0" algn="just">
              <a:lnSpc>
                <a:spcPct val="115000"/>
              </a:lnSpc>
              <a:spcBef>
                <a:spcPts val="0"/>
              </a:spcBef>
              <a:spcAft>
                <a:spcPts val="0"/>
              </a:spcAft>
              <a:buSzPts val="2800"/>
              <a:buFont typeface="Calibri"/>
              <a:buChar char="★"/>
            </a:pPr>
            <a:r>
              <a:rPr lang="es-ES" sz="2800">
                <a:highlight>
                  <a:srgbClr val="FFFFFF"/>
                </a:highlight>
                <a:latin typeface="Calibri"/>
                <a:ea typeface="Calibri"/>
                <a:cs typeface="Calibri"/>
                <a:sym typeface="Calibri"/>
              </a:rPr>
              <a:t>Capacidad de agregar nuevos datos incluso mientras se prueba la aplicación.</a:t>
            </a:r>
            <a:endParaRPr sz="2800">
              <a:highlight>
                <a:srgbClr val="FFFFFF"/>
              </a:highlight>
              <a:latin typeface="Calibri"/>
              <a:ea typeface="Calibri"/>
              <a:cs typeface="Calibri"/>
              <a:sym typeface="Calibri"/>
            </a:endParaRPr>
          </a:p>
          <a:p>
            <a:pPr indent="-406400" lvl="0" marL="457200" rtl="0" algn="just">
              <a:lnSpc>
                <a:spcPct val="115000"/>
              </a:lnSpc>
              <a:spcBef>
                <a:spcPts val="0"/>
              </a:spcBef>
              <a:spcAft>
                <a:spcPts val="0"/>
              </a:spcAft>
              <a:buSzPts val="2800"/>
              <a:buFont typeface="Calibri"/>
              <a:buChar char="★"/>
            </a:pPr>
            <a:r>
              <a:rPr lang="es-ES" sz="2800">
                <a:highlight>
                  <a:srgbClr val="FFFFFF"/>
                </a:highlight>
                <a:latin typeface="Calibri"/>
                <a:ea typeface="Calibri"/>
                <a:cs typeface="Calibri"/>
                <a:sym typeface="Calibri"/>
              </a:rPr>
              <a:t>Se puede modificar cualquier parámetro en cualquier momento.</a:t>
            </a:r>
            <a:endParaRPr sz="2800">
              <a:highlight>
                <a:srgbClr val="FFFFFF"/>
              </a:highlight>
              <a:latin typeface="Calibri"/>
              <a:ea typeface="Calibri"/>
              <a:cs typeface="Calibri"/>
              <a:sym typeface="Calibri"/>
            </a:endParaRPr>
          </a:p>
          <a:p>
            <a:pPr indent="0" lvl="0" marL="457200" marR="0" rtl="0" algn="l">
              <a:lnSpc>
                <a:spcPct val="115000"/>
              </a:lnSpc>
              <a:spcBef>
                <a:spcPts val="600"/>
              </a:spcBef>
              <a:spcAft>
                <a:spcPts val="0"/>
              </a:spcAft>
              <a:buClr>
                <a:schemeClr val="dk1"/>
              </a:buClr>
              <a:buSzPts val="11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2"/>
          <p:cNvSpPr txBox="1"/>
          <p:nvPr/>
        </p:nvSpPr>
        <p:spPr>
          <a:xfrm>
            <a:off x="2578950" y="3234375"/>
            <a:ext cx="7034100" cy="2711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1" lang="es-ES" sz="6000">
                <a:solidFill>
                  <a:srgbClr val="EAB21B"/>
                </a:solidFill>
                <a:latin typeface="Calibri"/>
                <a:ea typeface="Calibri"/>
                <a:cs typeface="Calibri"/>
                <a:sym typeface="Calibri"/>
              </a:rPr>
              <a:t>TÉCNICAS DE PRUEBAS</a:t>
            </a:r>
            <a:endParaRPr b="1" i="0" sz="6000" u="none" cap="none" strike="noStrike">
              <a:solidFill>
                <a:srgbClr val="EAB21B"/>
              </a:solidFill>
              <a:latin typeface="Calibri"/>
              <a:ea typeface="Calibri"/>
              <a:cs typeface="Calibri"/>
              <a:sym typeface="Calibri"/>
            </a:endParaRPr>
          </a:p>
        </p:txBody>
      </p:sp>
      <p:sp>
        <p:nvSpPr>
          <p:cNvPr id="89" name="Google Shape;89;p2"/>
          <p:cNvSpPr txBox="1"/>
          <p:nvPr/>
        </p:nvSpPr>
        <p:spPr>
          <a:xfrm>
            <a:off x="264367" y="6282611"/>
            <a:ext cx="878632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s-ES" sz="2000" u="none" cap="none" strike="noStrike">
                <a:solidFill>
                  <a:schemeClr val="lt1"/>
                </a:solidFill>
                <a:latin typeface="Calibri"/>
                <a:ea typeface="Calibri"/>
                <a:cs typeface="Calibri"/>
                <a:sym typeface="Calibri"/>
              </a:rPr>
              <a:t>Autor: </a:t>
            </a:r>
            <a:r>
              <a:rPr b="0" i="1" lang="es-ES" sz="2000" u="none" cap="none" strike="noStrike">
                <a:solidFill>
                  <a:schemeClr val="lt1"/>
                </a:solidFill>
                <a:latin typeface="Calibri"/>
                <a:ea typeface="Calibri"/>
                <a:cs typeface="Calibri"/>
                <a:sym typeface="Calibri"/>
              </a:rPr>
              <a:t>Nicolle Saavedra, Andrés Medina, Yeslie Mestizo – </a:t>
            </a:r>
            <a:r>
              <a:rPr b="1" i="1" lang="es-ES" sz="2000" u="none" cap="none" strike="noStrike">
                <a:solidFill>
                  <a:schemeClr val="lt1"/>
                </a:solidFill>
                <a:latin typeface="Calibri"/>
                <a:ea typeface="Calibri"/>
                <a:cs typeface="Calibri"/>
                <a:sym typeface="Calibri"/>
              </a:rPr>
              <a:t>Fecha: </a:t>
            </a:r>
            <a:r>
              <a:rPr i="1" lang="es-ES" sz="2000">
                <a:solidFill>
                  <a:schemeClr val="lt1"/>
                </a:solidFill>
                <a:latin typeface="Calibri"/>
                <a:ea typeface="Calibri"/>
                <a:cs typeface="Calibri"/>
                <a:sym typeface="Calibri"/>
              </a:rPr>
              <a:t>16</a:t>
            </a:r>
            <a:r>
              <a:rPr b="0" i="1" lang="es-ES" sz="2000" u="none" cap="none" strike="noStrike">
                <a:solidFill>
                  <a:schemeClr val="lt1"/>
                </a:solidFill>
                <a:latin typeface="Calibri"/>
                <a:ea typeface="Calibri"/>
                <a:cs typeface="Calibri"/>
                <a:sym typeface="Calibri"/>
              </a:rPr>
              <a:t>/04/2020</a:t>
            </a:r>
            <a:endParaRPr b="0" i="1" sz="20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g73b587bac7_0_24"/>
          <p:cNvSpPr txBox="1"/>
          <p:nvPr/>
        </p:nvSpPr>
        <p:spPr>
          <a:xfrm>
            <a:off x="1556625" y="475850"/>
            <a:ext cx="7450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lang="es-ES" sz="3200">
                <a:solidFill>
                  <a:schemeClr val="accent4"/>
                </a:solidFill>
                <a:latin typeface="Calibri"/>
                <a:ea typeface="Calibri"/>
                <a:cs typeface="Calibri"/>
                <a:sym typeface="Calibri"/>
              </a:rPr>
              <a:t>LoadUI</a:t>
            </a:r>
            <a:endParaRPr b="1" i="0" sz="3200" u="none" cap="none" strike="noStrike">
              <a:solidFill>
                <a:srgbClr val="FFC000"/>
              </a:solidFill>
              <a:latin typeface="Calibri"/>
              <a:ea typeface="Calibri"/>
              <a:cs typeface="Calibri"/>
              <a:sym typeface="Calibri"/>
            </a:endParaRPr>
          </a:p>
        </p:txBody>
      </p:sp>
      <p:sp>
        <p:nvSpPr>
          <p:cNvPr id="195" name="Google Shape;195;g73b587bac7_0_24"/>
          <p:cNvSpPr txBox="1"/>
          <p:nvPr/>
        </p:nvSpPr>
        <p:spPr>
          <a:xfrm>
            <a:off x="1186250" y="1060550"/>
            <a:ext cx="9182100" cy="5449200"/>
          </a:xfrm>
          <a:prstGeom prst="rect">
            <a:avLst/>
          </a:prstGeom>
          <a:noFill/>
          <a:ln>
            <a:noFill/>
          </a:ln>
        </p:spPr>
        <p:txBody>
          <a:bodyPr anchorCtr="0" anchor="t" bIns="45700" lIns="91425" spcFirstLastPara="1" rIns="91425" wrap="square" tIns="45700">
            <a:noAutofit/>
          </a:bodyPr>
          <a:lstStyle/>
          <a:p>
            <a:pPr indent="-406400" lvl="0" marL="457200" rtl="0" algn="just">
              <a:lnSpc>
                <a:spcPct val="115000"/>
              </a:lnSpc>
              <a:spcBef>
                <a:spcPts val="600"/>
              </a:spcBef>
              <a:spcAft>
                <a:spcPts val="0"/>
              </a:spcAft>
              <a:buSzPts val="2800"/>
              <a:buFont typeface="Calibri"/>
              <a:buChar char="★"/>
            </a:pPr>
            <a:r>
              <a:rPr lang="es-ES" sz="2800">
                <a:highlight>
                  <a:srgbClr val="FFFFFF"/>
                </a:highlight>
                <a:latin typeface="Calibri"/>
                <a:ea typeface="Calibri"/>
                <a:cs typeface="Calibri"/>
                <a:sym typeface="Calibri"/>
              </a:rPr>
              <a:t>Permite la creación de test y obtención de estadísticas en tiempo real.</a:t>
            </a:r>
            <a:endParaRPr sz="2800">
              <a:highlight>
                <a:srgbClr val="FFFFFF"/>
              </a:highlight>
              <a:latin typeface="Calibri"/>
              <a:ea typeface="Calibri"/>
              <a:cs typeface="Calibri"/>
              <a:sym typeface="Calibri"/>
            </a:endParaRPr>
          </a:p>
          <a:p>
            <a:pPr indent="-406400" lvl="0" marL="457200" rtl="0" algn="just">
              <a:lnSpc>
                <a:spcPct val="115000"/>
              </a:lnSpc>
              <a:spcBef>
                <a:spcPts val="0"/>
              </a:spcBef>
              <a:spcAft>
                <a:spcPts val="0"/>
              </a:spcAft>
              <a:buSzPts val="2800"/>
              <a:buFont typeface="Calibri"/>
              <a:buChar char="★"/>
            </a:pPr>
            <a:r>
              <a:rPr lang="es-ES" sz="2800">
                <a:highlight>
                  <a:srgbClr val="FFFFFF"/>
                </a:highlight>
                <a:latin typeface="Calibri"/>
                <a:ea typeface="Calibri"/>
                <a:cs typeface="Calibri"/>
                <a:sym typeface="Calibri"/>
              </a:rPr>
              <a:t>Cuenta con generación de informes.</a:t>
            </a:r>
            <a:endParaRPr sz="2800">
              <a:highlight>
                <a:srgbClr val="FFFFFF"/>
              </a:highlight>
              <a:latin typeface="Calibri"/>
              <a:ea typeface="Calibri"/>
              <a:cs typeface="Calibri"/>
              <a:sym typeface="Calibri"/>
            </a:endParaRPr>
          </a:p>
          <a:p>
            <a:pPr indent="-406400" lvl="0" marL="457200" rtl="0" algn="just">
              <a:lnSpc>
                <a:spcPct val="115000"/>
              </a:lnSpc>
              <a:spcBef>
                <a:spcPts val="0"/>
              </a:spcBef>
              <a:spcAft>
                <a:spcPts val="0"/>
              </a:spcAft>
              <a:buSzPts val="2800"/>
              <a:buFont typeface="Calibri"/>
              <a:buChar char="★"/>
            </a:pPr>
            <a:r>
              <a:rPr lang="es-ES" sz="2800">
                <a:highlight>
                  <a:srgbClr val="FFFFFF"/>
                </a:highlight>
                <a:latin typeface="Calibri"/>
                <a:ea typeface="Calibri"/>
                <a:cs typeface="Calibri"/>
                <a:sym typeface="Calibri"/>
              </a:rPr>
              <a:t>Permite comparar resultados (No en versión de prueba).</a:t>
            </a:r>
            <a:endParaRPr sz="2800">
              <a:highlight>
                <a:srgbClr val="FFFFFF"/>
              </a:highlight>
              <a:latin typeface="Calibri"/>
              <a:ea typeface="Calibri"/>
              <a:cs typeface="Calibri"/>
              <a:sym typeface="Calibri"/>
            </a:endParaRPr>
          </a:p>
          <a:p>
            <a:pPr indent="0" lvl="0" marL="0" rtl="0" algn="just">
              <a:lnSpc>
                <a:spcPct val="115000"/>
              </a:lnSpc>
              <a:spcBef>
                <a:spcPts val="600"/>
              </a:spcBef>
              <a:spcAft>
                <a:spcPts val="0"/>
              </a:spcAft>
              <a:buNone/>
            </a:pPr>
            <a:r>
              <a:rPr lang="es-ES" sz="2800">
                <a:highlight>
                  <a:srgbClr val="FFFFFF"/>
                </a:highlight>
                <a:latin typeface="Calibri"/>
                <a:ea typeface="Calibri"/>
                <a:cs typeface="Calibri"/>
                <a:sym typeface="Calibri"/>
              </a:rPr>
              <a:t>Desventajas:</a:t>
            </a:r>
            <a:endParaRPr sz="2800">
              <a:highlight>
                <a:srgbClr val="FFFFFF"/>
              </a:highlight>
              <a:latin typeface="Calibri"/>
              <a:ea typeface="Calibri"/>
              <a:cs typeface="Calibri"/>
              <a:sym typeface="Calibri"/>
            </a:endParaRPr>
          </a:p>
          <a:p>
            <a:pPr indent="-406400" lvl="0" marL="457200" rtl="0" algn="just">
              <a:lnSpc>
                <a:spcPct val="115000"/>
              </a:lnSpc>
              <a:spcBef>
                <a:spcPts val="600"/>
              </a:spcBef>
              <a:spcAft>
                <a:spcPts val="0"/>
              </a:spcAft>
              <a:buSzPts val="2800"/>
              <a:buFont typeface="Calibri"/>
              <a:buChar char="★"/>
            </a:pPr>
            <a:r>
              <a:rPr lang="es-ES" sz="2800">
                <a:highlight>
                  <a:srgbClr val="FFFFFF"/>
                </a:highlight>
                <a:latin typeface="Calibri"/>
                <a:ea typeface="Calibri"/>
                <a:cs typeface="Calibri"/>
                <a:sym typeface="Calibri"/>
              </a:rPr>
              <a:t>Los scripts creados en versiones Pro no se pueden usar en versiones gratuitas.</a:t>
            </a:r>
            <a:endParaRPr sz="2800">
              <a:highlight>
                <a:srgbClr val="FFFFFF"/>
              </a:highlight>
              <a:latin typeface="Calibri"/>
              <a:ea typeface="Calibri"/>
              <a:cs typeface="Calibri"/>
              <a:sym typeface="Calibri"/>
            </a:endParaRPr>
          </a:p>
          <a:p>
            <a:pPr indent="-406400" lvl="0" marL="457200" rtl="0" algn="just">
              <a:lnSpc>
                <a:spcPct val="115000"/>
              </a:lnSpc>
              <a:spcBef>
                <a:spcPts val="0"/>
              </a:spcBef>
              <a:spcAft>
                <a:spcPts val="0"/>
              </a:spcAft>
              <a:buSzPts val="2800"/>
              <a:buFont typeface="Calibri"/>
              <a:buChar char="★"/>
            </a:pPr>
            <a:r>
              <a:rPr lang="es-ES" sz="2800">
                <a:highlight>
                  <a:srgbClr val="FFFFFF"/>
                </a:highlight>
                <a:latin typeface="Calibri"/>
                <a:ea typeface="Calibri"/>
                <a:cs typeface="Calibri"/>
                <a:sym typeface="Calibri"/>
              </a:rPr>
              <a:t>Los proyectos antiguos se podrían importar con algunas limitaciones.</a:t>
            </a:r>
            <a:endParaRPr sz="2800">
              <a:highlight>
                <a:srgbClr val="FFFFFF"/>
              </a:highlight>
              <a:latin typeface="Calibri"/>
              <a:ea typeface="Calibri"/>
              <a:cs typeface="Calibri"/>
              <a:sym typeface="Calibri"/>
            </a:endParaRPr>
          </a:p>
          <a:p>
            <a:pPr indent="-406400" lvl="0" marL="457200" rtl="0" algn="just">
              <a:lnSpc>
                <a:spcPct val="115000"/>
              </a:lnSpc>
              <a:spcBef>
                <a:spcPts val="0"/>
              </a:spcBef>
              <a:spcAft>
                <a:spcPts val="0"/>
              </a:spcAft>
              <a:buSzPts val="2800"/>
              <a:buFont typeface="Calibri"/>
              <a:buChar char="★"/>
            </a:pPr>
            <a:r>
              <a:rPr lang="es-ES" sz="2800">
                <a:highlight>
                  <a:srgbClr val="FFFFFF"/>
                </a:highlight>
                <a:latin typeface="Calibri"/>
                <a:ea typeface="Calibri"/>
                <a:cs typeface="Calibri"/>
                <a:sym typeface="Calibri"/>
              </a:rPr>
              <a:t>Es débil y limitado para pruebas de carga web.</a:t>
            </a:r>
            <a:endParaRPr sz="2800">
              <a:highlight>
                <a:srgbClr val="FFFFFF"/>
              </a:highlight>
              <a:latin typeface="Calibri"/>
              <a:ea typeface="Calibri"/>
              <a:cs typeface="Calibri"/>
              <a:sym typeface="Calibri"/>
            </a:endParaRPr>
          </a:p>
          <a:p>
            <a:pPr indent="0" lvl="0" marL="457200" marR="0" rtl="0" algn="l">
              <a:lnSpc>
                <a:spcPct val="115000"/>
              </a:lnSpc>
              <a:spcBef>
                <a:spcPts val="600"/>
              </a:spcBef>
              <a:spcAft>
                <a:spcPts val="0"/>
              </a:spcAft>
              <a:buClr>
                <a:schemeClr val="dk1"/>
              </a:buClr>
              <a:buSzPts val="11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pic>
        <p:nvPicPr>
          <p:cNvPr id="200" name="Google Shape;200;g839697de59_0_47"/>
          <p:cNvPicPr preferRelativeResize="0"/>
          <p:nvPr/>
        </p:nvPicPr>
        <p:blipFill>
          <a:blip r:embed="rId3">
            <a:alphaModFix/>
          </a:blip>
          <a:stretch>
            <a:fillRect/>
          </a:stretch>
        </p:blipFill>
        <p:spPr>
          <a:xfrm>
            <a:off x="152400" y="313250"/>
            <a:ext cx="11887200" cy="623149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g839697de59_0_53"/>
          <p:cNvSpPr txBox="1"/>
          <p:nvPr>
            <p:ph type="ctrTitle"/>
          </p:nvPr>
        </p:nvSpPr>
        <p:spPr>
          <a:xfrm>
            <a:off x="1524000" y="1122363"/>
            <a:ext cx="9144000" cy="238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t/>
            </a:r>
            <a:endParaRPr/>
          </a:p>
        </p:txBody>
      </p:sp>
      <p:sp>
        <p:nvSpPr>
          <p:cNvPr id="206" name="Google Shape;206;g839697de59_0_53"/>
          <p:cNvSpPr txBox="1"/>
          <p:nvPr>
            <p:ph idx="1" type="subTitle"/>
          </p:nvPr>
        </p:nvSpPr>
        <p:spPr>
          <a:xfrm>
            <a:off x="1524000" y="3602038"/>
            <a:ext cx="9144000" cy="16557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t/>
            </a:r>
            <a:endParaRPr/>
          </a:p>
        </p:txBody>
      </p:sp>
      <p:pic>
        <p:nvPicPr>
          <p:cNvPr id="207" name="Google Shape;207;g839697de59_0_53"/>
          <p:cNvPicPr preferRelativeResize="0"/>
          <p:nvPr/>
        </p:nvPicPr>
        <p:blipFill>
          <a:blip r:embed="rId3">
            <a:alphaModFix/>
          </a:blip>
          <a:stretch>
            <a:fillRect/>
          </a:stretch>
        </p:blipFill>
        <p:spPr>
          <a:xfrm>
            <a:off x="188101" y="0"/>
            <a:ext cx="11815799"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g839697de59_0_59"/>
          <p:cNvSpPr txBox="1"/>
          <p:nvPr>
            <p:ph type="ctrTitle"/>
          </p:nvPr>
        </p:nvSpPr>
        <p:spPr>
          <a:xfrm>
            <a:off x="1524000" y="1122363"/>
            <a:ext cx="9144000" cy="238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t/>
            </a:r>
            <a:endParaRPr/>
          </a:p>
        </p:txBody>
      </p:sp>
      <p:sp>
        <p:nvSpPr>
          <p:cNvPr id="213" name="Google Shape;213;g839697de59_0_59"/>
          <p:cNvSpPr txBox="1"/>
          <p:nvPr>
            <p:ph idx="1" type="subTitle"/>
          </p:nvPr>
        </p:nvSpPr>
        <p:spPr>
          <a:xfrm>
            <a:off x="1524000" y="3602038"/>
            <a:ext cx="9144000" cy="16557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t/>
            </a:r>
            <a:endParaRPr/>
          </a:p>
        </p:txBody>
      </p:sp>
      <p:pic>
        <p:nvPicPr>
          <p:cNvPr id="214" name="Google Shape;214;g839697de59_0_59"/>
          <p:cNvPicPr preferRelativeResize="0"/>
          <p:nvPr/>
        </p:nvPicPr>
        <p:blipFill>
          <a:blip r:embed="rId3">
            <a:alphaModFix/>
          </a:blip>
          <a:stretch>
            <a:fillRect/>
          </a:stretch>
        </p:blipFill>
        <p:spPr>
          <a:xfrm>
            <a:off x="342310" y="0"/>
            <a:ext cx="11507379" cy="685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g839697de59_0_65"/>
          <p:cNvPicPr preferRelativeResize="0"/>
          <p:nvPr/>
        </p:nvPicPr>
        <p:blipFill>
          <a:blip r:embed="rId3">
            <a:alphaModFix/>
          </a:blip>
          <a:stretch>
            <a:fillRect/>
          </a:stretch>
        </p:blipFill>
        <p:spPr>
          <a:xfrm>
            <a:off x="3198175" y="0"/>
            <a:ext cx="5795656" cy="6858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3" name="Shape 223"/>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p3"/>
          <p:cNvSpPr txBox="1"/>
          <p:nvPr/>
        </p:nvSpPr>
        <p:spPr>
          <a:xfrm>
            <a:off x="3400960" y="1288569"/>
            <a:ext cx="5390100" cy="1323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0"/>
              <a:buFont typeface="Arial"/>
              <a:buNone/>
            </a:pPr>
            <a:r>
              <a:rPr b="1" i="0" lang="es-ES" sz="8000" u="sng" cap="none" strike="noStrike">
                <a:solidFill>
                  <a:srgbClr val="99151A"/>
                </a:solidFill>
                <a:latin typeface="Calibri"/>
                <a:ea typeface="Calibri"/>
                <a:cs typeface="Calibri"/>
                <a:sym typeface="Calibri"/>
              </a:rPr>
              <a:t>CONTENIDO</a:t>
            </a:r>
            <a:endParaRPr b="1" i="0" sz="8000" u="sng" cap="none" strike="noStrike">
              <a:solidFill>
                <a:srgbClr val="99151A"/>
              </a:solidFill>
              <a:latin typeface="Calibri"/>
              <a:ea typeface="Calibri"/>
              <a:cs typeface="Calibri"/>
              <a:sym typeface="Calibri"/>
            </a:endParaRPr>
          </a:p>
        </p:txBody>
      </p:sp>
      <p:sp>
        <p:nvSpPr>
          <p:cNvPr id="95" name="Google Shape;95;p3"/>
          <p:cNvSpPr txBox="1"/>
          <p:nvPr/>
        </p:nvSpPr>
        <p:spPr>
          <a:xfrm>
            <a:off x="4428825" y="3191600"/>
            <a:ext cx="2965500" cy="14913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00000"/>
              </a:lnSpc>
              <a:spcBef>
                <a:spcPts val="0"/>
              </a:spcBef>
              <a:spcAft>
                <a:spcPts val="0"/>
              </a:spcAft>
              <a:buClr>
                <a:srgbClr val="000000"/>
              </a:buClr>
              <a:buSzPts val="2800"/>
              <a:buFont typeface="Calibri"/>
              <a:buAutoNum type="arabicPeriod"/>
            </a:pPr>
            <a:r>
              <a:rPr lang="es-ES" sz="2800">
                <a:latin typeface="Calibri"/>
                <a:ea typeface="Calibri"/>
                <a:cs typeface="Calibri"/>
                <a:sym typeface="Calibri"/>
              </a:rPr>
              <a:t>Sahi Pro</a:t>
            </a:r>
            <a:endParaRPr b="0" i="0" sz="2800" u="none" cap="none" strike="noStrike">
              <a:solidFill>
                <a:srgbClr val="000000"/>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AutoNum type="arabicPeriod"/>
            </a:pPr>
            <a:r>
              <a:rPr lang="es-ES" sz="2800">
                <a:solidFill>
                  <a:schemeClr val="dk1"/>
                </a:solidFill>
                <a:latin typeface="Calibri"/>
                <a:ea typeface="Calibri"/>
                <a:cs typeface="Calibri"/>
                <a:sym typeface="Calibri"/>
              </a:rPr>
              <a:t>LoadUI</a:t>
            </a:r>
            <a:endParaRPr b="0" i="0" sz="2800" u="none" cap="none" strike="noStrike">
              <a:solidFill>
                <a:schemeClr val="dk1"/>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g7219c90213_2_0"/>
          <p:cNvSpPr txBox="1"/>
          <p:nvPr/>
        </p:nvSpPr>
        <p:spPr>
          <a:xfrm>
            <a:off x="1475375" y="508350"/>
            <a:ext cx="7450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lang="es-ES" sz="3200">
                <a:solidFill>
                  <a:schemeClr val="accent4"/>
                </a:solidFill>
                <a:latin typeface="Calibri"/>
                <a:ea typeface="Calibri"/>
                <a:cs typeface="Calibri"/>
                <a:sym typeface="Calibri"/>
              </a:rPr>
              <a:t>Sahi Pro</a:t>
            </a:r>
            <a:endParaRPr b="1" i="0" sz="3200" u="none" cap="none" strike="noStrike">
              <a:solidFill>
                <a:srgbClr val="FFC000"/>
              </a:solidFill>
              <a:latin typeface="Calibri"/>
              <a:ea typeface="Calibri"/>
              <a:cs typeface="Calibri"/>
              <a:sym typeface="Calibri"/>
            </a:endParaRPr>
          </a:p>
        </p:txBody>
      </p:sp>
      <p:sp>
        <p:nvSpPr>
          <p:cNvPr id="101" name="Google Shape;101;g7219c90213_2_0"/>
          <p:cNvSpPr txBox="1"/>
          <p:nvPr/>
        </p:nvSpPr>
        <p:spPr>
          <a:xfrm>
            <a:off x="1702550" y="1639075"/>
            <a:ext cx="4846800" cy="40674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600"/>
              </a:spcBef>
              <a:spcAft>
                <a:spcPts val="0"/>
              </a:spcAft>
              <a:buClr>
                <a:schemeClr val="dk1"/>
              </a:buClr>
              <a:buSzPts val="1100"/>
              <a:buFont typeface="Arial"/>
              <a:buNone/>
            </a:pPr>
            <a:r>
              <a:rPr lang="es-ES" sz="2800">
                <a:solidFill>
                  <a:schemeClr val="dk1"/>
                </a:solidFill>
                <a:latin typeface="Calibri"/>
                <a:ea typeface="Calibri"/>
                <a:cs typeface="Calibri"/>
                <a:sym typeface="Calibri"/>
              </a:rPr>
              <a:t>Sahi Pro es una herramienta de prueba de automatización inteligente y robusta para todas las tecnologías.</a:t>
            </a:r>
            <a:endParaRPr sz="2800">
              <a:solidFill>
                <a:schemeClr val="dk1"/>
              </a:solidFill>
              <a:latin typeface="Calibri"/>
              <a:ea typeface="Calibri"/>
              <a:cs typeface="Calibri"/>
              <a:sym typeface="Calibri"/>
            </a:endParaRPr>
          </a:p>
          <a:p>
            <a:pPr indent="0" lvl="0" marL="0" marR="0" rtl="0" algn="l">
              <a:lnSpc>
                <a:spcPct val="115000"/>
              </a:lnSpc>
              <a:spcBef>
                <a:spcPts val="600"/>
              </a:spcBef>
              <a:spcAft>
                <a:spcPts val="0"/>
              </a:spcAft>
              <a:buClr>
                <a:schemeClr val="dk1"/>
              </a:buClr>
              <a:buSzPts val="1100"/>
              <a:buFont typeface="Arial"/>
              <a:buNone/>
            </a:pPr>
            <a:r>
              <a:rPr lang="es-ES" sz="2800">
                <a:solidFill>
                  <a:schemeClr val="dk1"/>
                </a:solidFill>
                <a:latin typeface="Calibri"/>
                <a:ea typeface="Calibri"/>
                <a:cs typeface="Calibri"/>
                <a:sym typeface="Calibri"/>
              </a:rPr>
              <a:t>Además</a:t>
            </a:r>
            <a:r>
              <a:rPr lang="es-ES" sz="2800">
                <a:solidFill>
                  <a:schemeClr val="dk1"/>
                </a:solidFill>
                <a:latin typeface="Calibri"/>
                <a:ea typeface="Calibri"/>
                <a:cs typeface="Calibri"/>
                <a:sym typeface="Calibri"/>
              </a:rPr>
              <a:t>, se centra exclusivamente en los probadores en su diseño y funcionalidad.</a:t>
            </a:r>
            <a:endParaRPr sz="2800">
              <a:solidFill>
                <a:schemeClr val="dk1"/>
              </a:solidFill>
              <a:latin typeface="Calibri"/>
              <a:ea typeface="Calibri"/>
              <a:cs typeface="Calibri"/>
              <a:sym typeface="Calibri"/>
            </a:endParaRPr>
          </a:p>
          <a:p>
            <a:pPr indent="0" lvl="0" marL="0" marR="0" rtl="0" algn="just">
              <a:lnSpc>
                <a:spcPct val="115000"/>
              </a:lnSpc>
              <a:spcBef>
                <a:spcPts val="600"/>
              </a:spcBef>
              <a:spcAft>
                <a:spcPts val="0"/>
              </a:spcAft>
              <a:buClr>
                <a:schemeClr val="dk1"/>
              </a:buClr>
              <a:buSzPts val="1100"/>
              <a:buFont typeface="Arial"/>
              <a:buNone/>
            </a:pPr>
            <a:r>
              <a:t/>
            </a:r>
            <a:endParaRPr sz="2800">
              <a:solidFill>
                <a:schemeClr val="dk1"/>
              </a:solidFill>
              <a:latin typeface="Calibri"/>
              <a:ea typeface="Calibri"/>
              <a:cs typeface="Calibri"/>
              <a:sym typeface="Calibri"/>
            </a:endParaRPr>
          </a:p>
        </p:txBody>
      </p:sp>
      <p:pic>
        <p:nvPicPr>
          <p:cNvPr id="102" name="Google Shape;102;g7219c90213_2_0"/>
          <p:cNvPicPr preferRelativeResize="0"/>
          <p:nvPr/>
        </p:nvPicPr>
        <p:blipFill rotWithShape="1">
          <a:blip r:embed="rId4">
            <a:alphaModFix/>
          </a:blip>
          <a:srcRect b="0" l="13096" r="0" t="0"/>
          <a:stretch/>
        </p:blipFill>
        <p:spPr>
          <a:xfrm>
            <a:off x="7958150" y="2049375"/>
            <a:ext cx="2876800" cy="1241325"/>
          </a:xfrm>
          <a:prstGeom prst="rect">
            <a:avLst/>
          </a:prstGeom>
          <a:noFill/>
          <a:ln>
            <a:noFill/>
          </a:ln>
        </p:spPr>
      </p:pic>
      <p:sp>
        <p:nvSpPr>
          <p:cNvPr id="103" name="Google Shape;103;g7219c90213_2_0"/>
          <p:cNvSpPr txBox="1"/>
          <p:nvPr/>
        </p:nvSpPr>
        <p:spPr>
          <a:xfrm>
            <a:off x="7850800" y="3361975"/>
            <a:ext cx="3091500" cy="1410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600"/>
              </a:spcBef>
              <a:spcAft>
                <a:spcPts val="0"/>
              </a:spcAft>
              <a:buClr>
                <a:schemeClr val="dk1"/>
              </a:buClr>
              <a:buSzPts val="1100"/>
              <a:buFont typeface="Arial"/>
              <a:buNone/>
            </a:pPr>
            <a:r>
              <a:rPr lang="es-ES" sz="1800">
                <a:solidFill>
                  <a:schemeClr val="dk1"/>
                </a:solidFill>
                <a:latin typeface="Calibri"/>
                <a:ea typeface="Calibri"/>
                <a:cs typeface="Calibri"/>
                <a:sym typeface="Calibri"/>
              </a:rPr>
              <a:t>Versión 7.5 en marzo de 2018, recibirá actualizaciones gratuitas hasta marzo de 2019</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g839697de59_1_0"/>
          <p:cNvSpPr txBox="1"/>
          <p:nvPr/>
        </p:nvSpPr>
        <p:spPr>
          <a:xfrm>
            <a:off x="1556625" y="475850"/>
            <a:ext cx="7450800" cy="584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s-ES" sz="3200">
                <a:solidFill>
                  <a:schemeClr val="accent4"/>
                </a:solidFill>
                <a:latin typeface="Calibri"/>
                <a:ea typeface="Calibri"/>
                <a:cs typeface="Calibri"/>
                <a:sym typeface="Calibri"/>
              </a:rPr>
              <a:t>Sahi Pro</a:t>
            </a:r>
            <a:endParaRPr b="1" sz="3200">
              <a:solidFill>
                <a:schemeClr val="accent4"/>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Arial"/>
              <a:buNone/>
            </a:pPr>
            <a:r>
              <a:t/>
            </a:r>
            <a:endParaRPr b="1" sz="3200">
              <a:solidFill>
                <a:schemeClr val="accent4"/>
              </a:solidFill>
              <a:latin typeface="Calibri"/>
              <a:ea typeface="Calibri"/>
              <a:cs typeface="Calibri"/>
              <a:sym typeface="Calibri"/>
            </a:endParaRPr>
          </a:p>
        </p:txBody>
      </p:sp>
      <p:sp>
        <p:nvSpPr>
          <p:cNvPr id="109" name="Google Shape;109;g839697de59_1_0"/>
          <p:cNvSpPr txBox="1"/>
          <p:nvPr/>
        </p:nvSpPr>
        <p:spPr>
          <a:xfrm>
            <a:off x="1625400" y="1440025"/>
            <a:ext cx="8112600" cy="4911900"/>
          </a:xfrm>
          <a:prstGeom prst="rect">
            <a:avLst/>
          </a:prstGeom>
          <a:noFill/>
          <a:ln>
            <a:noFill/>
          </a:ln>
        </p:spPr>
        <p:txBody>
          <a:bodyPr anchorCtr="0" anchor="t" bIns="45700" lIns="91425" spcFirstLastPara="1" rIns="91425" wrap="square" tIns="45700">
            <a:noAutofit/>
          </a:bodyPr>
          <a:lstStyle/>
          <a:p>
            <a:pPr indent="0" lvl="0" marL="457200" marR="0" rtl="0" algn="l">
              <a:lnSpc>
                <a:spcPct val="115000"/>
              </a:lnSpc>
              <a:spcBef>
                <a:spcPts val="600"/>
              </a:spcBef>
              <a:spcAft>
                <a:spcPts val="0"/>
              </a:spcAft>
              <a:buClr>
                <a:srgbClr val="000000"/>
              </a:buClr>
              <a:buSzPts val="2800"/>
              <a:buFont typeface="Arial"/>
              <a:buNone/>
            </a:pPr>
            <a:r>
              <a:rPr lang="es-ES" sz="2800">
                <a:latin typeface="Calibri"/>
                <a:ea typeface="Calibri"/>
                <a:cs typeface="Calibri"/>
                <a:sym typeface="Calibri"/>
              </a:rPr>
              <a:t>Características</a:t>
            </a:r>
            <a:r>
              <a:rPr b="0" i="0" lang="es-ES" sz="2800" cap="none" strike="noStrike">
                <a:latin typeface="Calibri"/>
                <a:ea typeface="Calibri"/>
                <a:cs typeface="Calibri"/>
                <a:sym typeface="Calibri"/>
              </a:rPr>
              <a:t>: </a:t>
            </a:r>
            <a:endParaRPr sz="2800">
              <a:solidFill>
                <a:schemeClr val="dk1"/>
              </a:solidFill>
              <a:latin typeface="Calibri"/>
              <a:ea typeface="Calibri"/>
              <a:cs typeface="Calibri"/>
              <a:sym typeface="Calibri"/>
            </a:endParaRPr>
          </a:p>
          <a:p>
            <a:pPr indent="-406400" lvl="0" marL="457200" marR="0" rtl="0" algn="just">
              <a:lnSpc>
                <a:spcPct val="115000"/>
              </a:lnSpc>
              <a:spcBef>
                <a:spcPts val="600"/>
              </a:spcBef>
              <a:spcAft>
                <a:spcPts val="0"/>
              </a:spcAft>
              <a:buClr>
                <a:schemeClr val="dk1"/>
              </a:buClr>
              <a:buSzPts val="2800"/>
              <a:buFont typeface="Calibri"/>
              <a:buChar char="★"/>
            </a:pPr>
            <a:r>
              <a:rPr lang="es-ES" sz="2800">
                <a:solidFill>
                  <a:schemeClr val="dk1"/>
                </a:solidFill>
                <a:latin typeface="Calibri"/>
                <a:ea typeface="Calibri"/>
                <a:cs typeface="Calibri"/>
                <a:sym typeface="Calibri"/>
              </a:rPr>
              <a:t>D</a:t>
            </a:r>
            <a:r>
              <a:rPr lang="es-ES" sz="2800">
                <a:solidFill>
                  <a:schemeClr val="dk1"/>
                </a:solidFill>
                <a:latin typeface="Calibri"/>
                <a:ea typeface="Calibri"/>
                <a:cs typeface="Calibri"/>
                <a:sym typeface="Calibri"/>
              </a:rPr>
              <a:t>ispone de una una versión gratuita y ofrece una prueba gratis</a:t>
            </a:r>
            <a:endParaRPr sz="2800">
              <a:solidFill>
                <a:schemeClr val="dk1"/>
              </a:solidFill>
              <a:latin typeface="Calibri"/>
              <a:ea typeface="Calibri"/>
              <a:cs typeface="Calibri"/>
              <a:sym typeface="Calibri"/>
            </a:endParaRPr>
          </a:p>
          <a:p>
            <a:pPr indent="-406400" lvl="0" marL="457200" rtl="0" algn="just">
              <a:lnSpc>
                <a:spcPct val="115000"/>
              </a:lnSpc>
              <a:spcBef>
                <a:spcPts val="0"/>
              </a:spcBef>
              <a:spcAft>
                <a:spcPts val="0"/>
              </a:spcAft>
              <a:buClr>
                <a:schemeClr val="dk1"/>
              </a:buClr>
              <a:buSzPts val="2800"/>
              <a:buFont typeface="Calibri"/>
              <a:buChar char="★"/>
            </a:pPr>
            <a:r>
              <a:rPr lang="es-ES" sz="2800">
                <a:solidFill>
                  <a:schemeClr val="dk1"/>
                </a:solidFill>
                <a:highlight>
                  <a:schemeClr val="lt1"/>
                </a:highlight>
                <a:latin typeface="Calibri"/>
                <a:ea typeface="Calibri"/>
                <a:cs typeface="Calibri"/>
                <a:sym typeface="Calibri"/>
              </a:rPr>
              <a:t>Registro automático e informes</a:t>
            </a:r>
            <a:endParaRPr sz="2800">
              <a:solidFill>
                <a:schemeClr val="dk1"/>
              </a:solidFill>
              <a:highlight>
                <a:schemeClr val="lt1"/>
              </a:highlight>
              <a:latin typeface="Calibri"/>
              <a:ea typeface="Calibri"/>
              <a:cs typeface="Calibri"/>
              <a:sym typeface="Calibri"/>
            </a:endParaRPr>
          </a:p>
          <a:p>
            <a:pPr indent="-406400" lvl="0" marL="457200" rtl="0" algn="just">
              <a:lnSpc>
                <a:spcPct val="115000"/>
              </a:lnSpc>
              <a:spcBef>
                <a:spcPts val="0"/>
              </a:spcBef>
              <a:spcAft>
                <a:spcPts val="0"/>
              </a:spcAft>
              <a:buClr>
                <a:schemeClr val="dk1"/>
              </a:buClr>
              <a:buSzPts val="2800"/>
              <a:buFont typeface="Calibri"/>
              <a:buChar char="★"/>
            </a:pPr>
            <a:r>
              <a:rPr lang="es-ES" sz="2800">
                <a:solidFill>
                  <a:schemeClr val="dk1"/>
                </a:solidFill>
                <a:highlight>
                  <a:schemeClr val="lt1"/>
                </a:highlight>
                <a:latin typeface="Calibri"/>
                <a:ea typeface="Calibri"/>
                <a:cs typeface="Calibri"/>
                <a:sym typeface="Calibri"/>
              </a:rPr>
              <a:t>Marcos de negocios amigables</a:t>
            </a:r>
            <a:endParaRPr sz="2800">
              <a:solidFill>
                <a:schemeClr val="dk1"/>
              </a:solidFill>
              <a:highlight>
                <a:schemeClr val="lt1"/>
              </a:highlight>
              <a:latin typeface="Calibri"/>
              <a:ea typeface="Calibri"/>
              <a:cs typeface="Calibri"/>
              <a:sym typeface="Calibri"/>
            </a:endParaRPr>
          </a:p>
          <a:p>
            <a:pPr indent="-406400" lvl="0" marL="457200" rtl="0" algn="just">
              <a:lnSpc>
                <a:spcPct val="115000"/>
              </a:lnSpc>
              <a:spcBef>
                <a:spcPts val="0"/>
              </a:spcBef>
              <a:spcAft>
                <a:spcPts val="0"/>
              </a:spcAft>
              <a:buClr>
                <a:schemeClr val="dk1"/>
              </a:buClr>
              <a:buSzPts val="2800"/>
              <a:buFont typeface="Calibri"/>
              <a:buChar char="★"/>
            </a:pPr>
            <a:r>
              <a:rPr lang="es-ES" sz="2800">
                <a:solidFill>
                  <a:schemeClr val="dk1"/>
                </a:solidFill>
                <a:highlight>
                  <a:schemeClr val="lt1"/>
                </a:highlight>
                <a:latin typeface="Calibri"/>
                <a:ea typeface="Calibri"/>
                <a:cs typeface="Calibri"/>
                <a:sym typeface="Calibri"/>
              </a:rPr>
              <a:t>Reproducción paralela y distribuida</a:t>
            </a:r>
            <a:endParaRPr sz="2800">
              <a:solidFill>
                <a:schemeClr val="dk1"/>
              </a:solidFill>
              <a:highlight>
                <a:schemeClr val="lt1"/>
              </a:highlight>
              <a:latin typeface="Calibri"/>
              <a:ea typeface="Calibri"/>
              <a:cs typeface="Calibri"/>
              <a:sym typeface="Calibri"/>
            </a:endParaRPr>
          </a:p>
          <a:p>
            <a:pPr indent="-406400" lvl="0" marL="457200" rtl="0" algn="just">
              <a:lnSpc>
                <a:spcPct val="115000"/>
              </a:lnSpc>
              <a:spcBef>
                <a:spcPts val="0"/>
              </a:spcBef>
              <a:spcAft>
                <a:spcPts val="0"/>
              </a:spcAft>
              <a:buClr>
                <a:schemeClr val="dk1"/>
              </a:buClr>
              <a:buSzPts val="2800"/>
              <a:buFont typeface="Calibri"/>
              <a:buChar char="★"/>
            </a:pPr>
            <a:r>
              <a:rPr lang="es-ES" sz="2800">
                <a:solidFill>
                  <a:schemeClr val="dk1"/>
                </a:solidFill>
                <a:highlight>
                  <a:schemeClr val="lt1"/>
                </a:highlight>
                <a:latin typeface="Calibri"/>
                <a:ea typeface="Calibri"/>
                <a:cs typeface="Calibri"/>
                <a:sym typeface="Calibri"/>
              </a:rPr>
              <a:t>Soporte de conocimiento</a:t>
            </a:r>
            <a:endParaRPr sz="2800">
              <a:solidFill>
                <a:schemeClr val="dk1"/>
              </a:solidFill>
              <a:highlight>
                <a:schemeClr val="lt1"/>
              </a:highlight>
              <a:latin typeface="Calibri"/>
              <a:ea typeface="Calibri"/>
              <a:cs typeface="Calibri"/>
              <a:sym typeface="Calibri"/>
            </a:endParaRPr>
          </a:p>
          <a:p>
            <a:pPr indent="-406400" lvl="0" marL="457200" rtl="0" algn="just">
              <a:lnSpc>
                <a:spcPct val="115000"/>
              </a:lnSpc>
              <a:spcBef>
                <a:spcPts val="0"/>
              </a:spcBef>
              <a:spcAft>
                <a:spcPts val="0"/>
              </a:spcAft>
              <a:buClr>
                <a:schemeClr val="dk1"/>
              </a:buClr>
              <a:buSzPts val="2800"/>
              <a:buFont typeface="Calibri"/>
              <a:buChar char="★"/>
            </a:pPr>
            <a:r>
              <a:rPr lang="es-ES" sz="2800">
                <a:solidFill>
                  <a:schemeClr val="dk1"/>
                </a:solidFill>
                <a:highlight>
                  <a:schemeClr val="lt1"/>
                </a:highlight>
                <a:latin typeface="Calibri"/>
                <a:ea typeface="Calibri"/>
                <a:cs typeface="Calibri"/>
                <a:sym typeface="Calibri"/>
              </a:rPr>
              <a:t>Prueba de concepto</a:t>
            </a:r>
            <a:endParaRPr sz="2800">
              <a:solidFill>
                <a:schemeClr val="dk1"/>
              </a:solidFill>
              <a:highlight>
                <a:schemeClr val="lt1"/>
              </a:highlight>
              <a:latin typeface="Calibri"/>
              <a:ea typeface="Calibri"/>
              <a:cs typeface="Calibri"/>
              <a:sym typeface="Calibri"/>
            </a:endParaRPr>
          </a:p>
          <a:p>
            <a:pPr indent="-406400" lvl="0" marL="457200" rtl="0" algn="just">
              <a:lnSpc>
                <a:spcPct val="115000"/>
              </a:lnSpc>
              <a:spcBef>
                <a:spcPts val="0"/>
              </a:spcBef>
              <a:spcAft>
                <a:spcPts val="0"/>
              </a:spcAft>
              <a:buClr>
                <a:schemeClr val="dk1"/>
              </a:buClr>
              <a:buSzPts val="2800"/>
              <a:buFont typeface="Calibri"/>
              <a:buChar char="★"/>
            </a:pPr>
            <a:r>
              <a:rPr lang="es-ES" sz="2800">
                <a:solidFill>
                  <a:schemeClr val="dk1"/>
                </a:solidFill>
                <a:highlight>
                  <a:schemeClr val="lt1"/>
                </a:highlight>
                <a:latin typeface="Calibri"/>
                <a:ea typeface="Calibri"/>
                <a:cs typeface="Calibri"/>
                <a:sym typeface="Calibri"/>
              </a:rPr>
              <a:t>Soporte técnico</a:t>
            </a:r>
            <a:endParaRPr sz="2800">
              <a:solidFill>
                <a:schemeClr val="dk1"/>
              </a:solidFill>
              <a:highlight>
                <a:schemeClr val="lt1"/>
              </a:highlight>
              <a:latin typeface="Calibri"/>
              <a:ea typeface="Calibri"/>
              <a:cs typeface="Calibri"/>
              <a:sym typeface="Calibri"/>
            </a:endParaRPr>
          </a:p>
          <a:p>
            <a:pPr indent="0" lvl="0" marL="457200" marR="0" rtl="0" algn="l">
              <a:lnSpc>
                <a:spcPct val="115000"/>
              </a:lnSpc>
              <a:spcBef>
                <a:spcPts val="600"/>
              </a:spcBef>
              <a:spcAft>
                <a:spcPts val="0"/>
              </a:spcAft>
              <a:buClr>
                <a:schemeClr val="dk1"/>
              </a:buClr>
              <a:buSzPts val="11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g839697de59_1_32"/>
          <p:cNvSpPr txBox="1"/>
          <p:nvPr/>
        </p:nvSpPr>
        <p:spPr>
          <a:xfrm>
            <a:off x="1556625" y="475850"/>
            <a:ext cx="7450800" cy="584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s-ES" sz="3200">
                <a:solidFill>
                  <a:schemeClr val="accent4"/>
                </a:solidFill>
                <a:latin typeface="Calibri"/>
                <a:ea typeface="Calibri"/>
                <a:cs typeface="Calibri"/>
                <a:sym typeface="Calibri"/>
              </a:rPr>
              <a:t>Sahi Pro</a:t>
            </a:r>
            <a:endParaRPr b="1" sz="3200">
              <a:solidFill>
                <a:schemeClr val="accent4"/>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Arial"/>
              <a:buNone/>
            </a:pPr>
            <a:r>
              <a:t/>
            </a:r>
            <a:endParaRPr b="1" sz="3200">
              <a:solidFill>
                <a:schemeClr val="accent4"/>
              </a:solidFill>
              <a:latin typeface="Calibri"/>
              <a:ea typeface="Calibri"/>
              <a:cs typeface="Calibri"/>
              <a:sym typeface="Calibri"/>
            </a:endParaRPr>
          </a:p>
        </p:txBody>
      </p:sp>
      <p:pic>
        <p:nvPicPr>
          <p:cNvPr id="115" name="Google Shape;115;g839697de59_1_32"/>
          <p:cNvPicPr preferRelativeResize="0"/>
          <p:nvPr/>
        </p:nvPicPr>
        <p:blipFill>
          <a:blip r:embed="rId4">
            <a:alphaModFix/>
          </a:blip>
          <a:stretch>
            <a:fillRect/>
          </a:stretch>
        </p:blipFill>
        <p:spPr>
          <a:xfrm>
            <a:off x="3041300" y="1510351"/>
            <a:ext cx="4481450" cy="4815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g839697de59_1_41"/>
          <p:cNvSpPr txBox="1"/>
          <p:nvPr/>
        </p:nvSpPr>
        <p:spPr>
          <a:xfrm>
            <a:off x="1556625" y="475850"/>
            <a:ext cx="7450800" cy="584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s-ES" sz="3200">
                <a:solidFill>
                  <a:schemeClr val="accent4"/>
                </a:solidFill>
                <a:latin typeface="Calibri"/>
                <a:ea typeface="Calibri"/>
                <a:cs typeface="Calibri"/>
                <a:sym typeface="Calibri"/>
              </a:rPr>
              <a:t>Sahi Pro</a:t>
            </a:r>
            <a:endParaRPr b="1" sz="3200">
              <a:solidFill>
                <a:schemeClr val="accent4"/>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Arial"/>
              <a:buNone/>
            </a:pPr>
            <a:r>
              <a:t/>
            </a:r>
            <a:endParaRPr b="1" sz="3200">
              <a:solidFill>
                <a:schemeClr val="accent4"/>
              </a:solidFill>
              <a:latin typeface="Calibri"/>
              <a:ea typeface="Calibri"/>
              <a:cs typeface="Calibri"/>
              <a:sym typeface="Calibri"/>
            </a:endParaRPr>
          </a:p>
        </p:txBody>
      </p:sp>
      <p:sp>
        <p:nvSpPr>
          <p:cNvPr id="121" name="Google Shape;121;g839697de59_1_41"/>
          <p:cNvSpPr txBox="1"/>
          <p:nvPr/>
        </p:nvSpPr>
        <p:spPr>
          <a:xfrm>
            <a:off x="1170000" y="1232775"/>
            <a:ext cx="9799500" cy="4942500"/>
          </a:xfrm>
          <a:prstGeom prst="rect">
            <a:avLst/>
          </a:prstGeom>
          <a:noFill/>
          <a:ln>
            <a:noFill/>
          </a:ln>
        </p:spPr>
        <p:txBody>
          <a:bodyPr anchorCtr="0" anchor="t" bIns="45700" lIns="91425" spcFirstLastPara="1" rIns="91425" wrap="square" tIns="45700">
            <a:noAutofit/>
          </a:bodyPr>
          <a:lstStyle/>
          <a:p>
            <a:pPr indent="0" lvl="0" marL="457200" marR="0" rtl="0" algn="l">
              <a:lnSpc>
                <a:spcPct val="115000"/>
              </a:lnSpc>
              <a:spcBef>
                <a:spcPts val="600"/>
              </a:spcBef>
              <a:spcAft>
                <a:spcPts val="0"/>
              </a:spcAft>
              <a:buClr>
                <a:srgbClr val="000000"/>
              </a:buClr>
              <a:buSzPts val="2800"/>
              <a:buFont typeface="Arial"/>
              <a:buNone/>
            </a:pPr>
            <a:r>
              <a:rPr lang="es-ES" sz="2800">
                <a:solidFill>
                  <a:schemeClr val="dk1"/>
                </a:solidFill>
                <a:latin typeface="Calibri"/>
                <a:ea typeface="Calibri"/>
                <a:cs typeface="Calibri"/>
                <a:sym typeface="Calibri"/>
              </a:rPr>
              <a:t>Licencias:</a:t>
            </a:r>
            <a:r>
              <a:rPr b="0" i="0" lang="es-ES" sz="28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a:p>
            <a:pPr indent="0" lvl="0" marL="457200" rtl="0" algn="just">
              <a:lnSpc>
                <a:spcPct val="115000"/>
              </a:lnSpc>
              <a:spcBef>
                <a:spcPts val="600"/>
              </a:spcBef>
              <a:spcAft>
                <a:spcPts val="0"/>
              </a:spcAft>
              <a:buNone/>
            </a:pPr>
            <a:r>
              <a:t/>
            </a:r>
            <a:endParaRPr sz="2800">
              <a:solidFill>
                <a:schemeClr val="dk1"/>
              </a:solidFill>
              <a:latin typeface="Calibri"/>
              <a:ea typeface="Calibri"/>
              <a:cs typeface="Calibri"/>
              <a:sym typeface="Calibri"/>
            </a:endParaRPr>
          </a:p>
          <a:p>
            <a:pPr indent="0" lvl="0" marL="457200" marR="0" rtl="0" algn="l">
              <a:lnSpc>
                <a:spcPct val="115000"/>
              </a:lnSpc>
              <a:spcBef>
                <a:spcPts val="600"/>
              </a:spcBef>
              <a:spcAft>
                <a:spcPts val="0"/>
              </a:spcAft>
              <a:buClr>
                <a:schemeClr val="dk1"/>
              </a:buClr>
              <a:buSzPts val="1100"/>
              <a:buFont typeface="Arial"/>
              <a:buNone/>
            </a:pPr>
            <a:r>
              <a:t/>
            </a:r>
            <a:endParaRPr sz="2800">
              <a:solidFill>
                <a:schemeClr val="dk1"/>
              </a:solidFill>
              <a:latin typeface="Calibri"/>
              <a:ea typeface="Calibri"/>
              <a:cs typeface="Calibri"/>
              <a:sym typeface="Calibri"/>
            </a:endParaRPr>
          </a:p>
          <a:p>
            <a:pPr indent="0" lvl="0" marL="457200" marR="0" rtl="0" algn="l">
              <a:lnSpc>
                <a:spcPct val="115000"/>
              </a:lnSpc>
              <a:spcBef>
                <a:spcPts val="600"/>
              </a:spcBef>
              <a:spcAft>
                <a:spcPts val="0"/>
              </a:spcAft>
              <a:buClr>
                <a:schemeClr val="dk1"/>
              </a:buClr>
              <a:buSzPts val="1100"/>
              <a:buFont typeface="Arial"/>
              <a:buNone/>
            </a:pPr>
            <a:r>
              <a:t/>
            </a:r>
            <a:endParaRPr sz="2800">
              <a:solidFill>
                <a:schemeClr val="dk1"/>
              </a:solidFill>
              <a:latin typeface="Calibri"/>
              <a:ea typeface="Calibri"/>
              <a:cs typeface="Calibri"/>
              <a:sym typeface="Calibri"/>
            </a:endParaRPr>
          </a:p>
          <a:p>
            <a:pPr indent="0" lvl="0" marL="457200" marR="0" rtl="0" algn="l">
              <a:lnSpc>
                <a:spcPct val="115000"/>
              </a:lnSpc>
              <a:spcBef>
                <a:spcPts val="600"/>
              </a:spcBef>
              <a:spcAft>
                <a:spcPts val="0"/>
              </a:spcAft>
              <a:buClr>
                <a:schemeClr val="dk1"/>
              </a:buClr>
              <a:buSzPts val="1100"/>
              <a:buFont typeface="Arial"/>
              <a:buNone/>
            </a:pPr>
            <a:r>
              <a:t/>
            </a:r>
            <a:endParaRPr sz="2800">
              <a:solidFill>
                <a:schemeClr val="dk1"/>
              </a:solidFill>
              <a:latin typeface="Calibri"/>
              <a:ea typeface="Calibri"/>
              <a:cs typeface="Calibri"/>
              <a:sym typeface="Calibri"/>
            </a:endParaRPr>
          </a:p>
          <a:p>
            <a:pPr indent="0" lvl="0" marL="457200" marR="0" rtl="0" algn="l">
              <a:lnSpc>
                <a:spcPct val="115000"/>
              </a:lnSpc>
              <a:spcBef>
                <a:spcPts val="600"/>
              </a:spcBef>
              <a:spcAft>
                <a:spcPts val="0"/>
              </a:spcAft>
              <a:buClr>
                <a:schemeClr val="dk1"/>
              </a:buClr>
              <a:buSzPts val="1100"/>
              <a:buFont typeface="Arial"/>
              <a:buNone/>
            </a:pPr>
            <a:r>
              <a:t/>
            </a:r>
            <a:endParaRPr sz="2800">
              <a:solidFill>
                <a:schemeClr val="dk1"/>
              </a:solidFill>
              <a:latin typeface="Calibri"/>
              <a:ea typeface="Calibri"/>
              <a:cs typeface="Calibri"/>
              <a:sym typeface="Calibri"/>
            </a:endParaRPr>
          </a:p>
          <a:p>
            <a:pPr indent="0" lvl="0" marL="457200" marR="0" rtl="0" algn="l">
              <a:lnSpc>
                <a:spcPct val="115000"/>
              </a:lnSpc>
              <a:spcBef>
                <a:spcPts val="600"/>
              </a:spcBef>
              <a:spcAft>
                <a:spcPts val="0"/>
              </a:spcAft>
              <a:buClr>
                <a:schemeClr val="dk1"/>
              </a:buClr>
              <a:buSzPts val="1100"/>
              <a:buFont typeface="Arial"/>
              <a:buNone/>
            </a:pPr>
            <a:r>
              <a:t/>
            </a:r>
            <a:endParaRPr sz="2800">
              <a:solidFill>
                <a:schemeClr val="dk1"/>
              </a:solidFill>
              <a:latin typeface="Calibri"/>
              <a:ea typeface="Calibri"/>
              <a:cs typeface="Calibri"/>
              <a:sym typeface="Calibri"/>
            </a:endParaRPr>
          </a:p>
          <a:p>
            <a:pPr indent="0" lvl="0" marL="457200" marR="0" rtl="0" algn="l">
              <a:lnSpc>
                <a:spcPct val="115000"/>
              </a:lnSpc>
              <a:spcBef>
                <a:spcPts val="600"/>
              </a:spcBef>
              <a:spcAft>
                <a:spcPts val="0"/>
              </a:spcAft>
              <a:buClr>
                <a:schemeClr val="dk1"/>
              </a:buClr>
              <a:buSzPts val="1100"/>
              <a:buFont typeface="Arial"/>
              <a:buNone/>
            </a:pPr>
            <a:r>
              <a:rPr lang="es-ES" sz="1100" u="sng">
                <a:solidFill>
                  <a:schemeClr val="hlink"/>
                </a:solidFill>
                <a:hlinkClick r:id="rId4"/>
              </a:rPr>
              <a:t>https://sahipro.com/pricing/</a:t>
            </a:r>
            <a:endParaRPr sz="2800">
              <a:solidFill>
                <a:schemeClr val="dk1"/>
              </a:solidFill>
              <a:latin typeface="Calibri"/>
              <a:ea typeface="Calibri"/>
              <a:cs typeface="Calibri"/>
              <a:sym typeface="Calibri"/>
            </a:endParaRPr>
          </a:p>
        </p:txBody>
      </p:sp>
      <p:pic>
        <p:nvPicPr>
          <p:cNvPr id="122" name="Google Shape;122;g839697de59_1_41"/>
          <p:cNvPicPr preferRelativeResize="0"/>
          <p:nvPr/>
        </p:nvPicPr>
        <p:blipFill>
          <a:blip r:embed="rId5">
            <a:alphaModFix/>
          </a:blip>
          <a:stretch>
            <a:fillRect/>
          </a:stretch>
        </p:blipFill>
        <p:spPr>
          <a:xfrm>
            <a:off x="1774338" y="2466575"/>
            <a:ext cx="8590826" cy="2305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g839697de59_1_10"/>
          <p:cNvSpPr txBox="1"/>
          <p:nvPr/>
        </p:nvSpPr>
        <p:spPr>
          <a:xfrm>
            <a:off x="1556625" y="475850"/>
            <a:ext cx="7450800" cy="584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s-ES" sz="3200">
                <a:solidFill>
                  <a:schemeClr val="accent4"/>
                </a:solidFill>
                <a:latin typeface="Calibri"/>
                <a:ea typeface="Calibri"/>
                <a:cs typeface="Calibri"/>
                <a:sym typeface="Calibri"/>
              </a:rPr>
              <a:t>Sahi Pro</a:t>
            </a:r>
            <a:endParaRPr b="1" sz="3200">
              <a:solidFill>
                <a:schemeClr val="accent4"/>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Arial"/>
              <a:buNone/>
            </a:pPr>
            <a:r>
              <a:t/>
            </a:r>
            <a:endParaRPr b="1" sz="3200">
              <a:solidFill>
                <a:schemeClr val="accent4"/>
              </a:solidFill>
              <a:latin typeface="Calibri"/>
              <a:ea typeface="Calibri"/>
              <a:cs typeface="Calibri"/>
              <a:sym typeface="Calibri"/>
            </a:endParaRPr>
          </a:p>
        </p:txBody>
      </p:sp>
      <p:sp>
        <p:nvSpPr>
          <p:cNvPr id="128" name="Google Shape;128;g839697de59_1_10"/>
          <p:cNvSpPr txBox="1"/>
          <p:nvPr/>
        </p:nvSpPr>
        <p:spPr>
          <a:xfrm>
            <a:off x="1343425" y="846225"/>
            <a:ext cx="9182100" cy="4942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600"/>
              </a:spcBef>
              <a:spcAft>
                <a:spcPts val="0"/>
              </a:spcAft>
              <a:buNone/>
            </a:pPr>
            <a:r>
              <a:rPr lang="es-ES" sz="2800">
                <a:solidFill>
                  <a:srgbClr val="0000FF"/>
                </a:solidFill>
                <a:highlight>
                  <a:srgbClr val="FFFFFF"/>
                </a:highlight>
                <a:latin typeface="Calibri"/>
                <a:ea typeface="Calibri"/>
                <a:cs typeface="Calibri"/>
                <a:sym typeface="Calibri"/>
              </a:rPr>
              <a:t>  </a:t>
            </a:r>
            <a:endParaRPr sz="2800">
              <a:solidFill>
                <a:srgbClr val="0000FF"/>
              </a:solidFill>
              <a:highlight>
                <a:srgbClr val="FFFFFF"/>
              </a:highlight>
              <a:latin typeface="Calibri"/>
              <a:ea typeface="Calibri"/>
              <a:cs typeface="Calibri"/>
              <a:sym typeface="Calibri"/>
            </a:endParaRPr>
          </a:p>
          <a:p>
            <a:pPr indent="0" lvl="0" marL="0" rtl="0" algn="l">
              <a:lnSpc>
                <a:spcPct val="115000"/>
              </a:lnSpc>
              <a:spcBef>
                <a:spcPts val="600"/>
              </a:spcBef>
              <a:spcAft>
                <a:spcPts val="0"/>
              </a:spcAft>
              <a:buNone/>
            </a:pPr>
            <a:r>
              <a:rPr lang="es-ES" sz="2800">
                <a:highlight>
                  <a:srgbClr val="FFFFFF"/>
                </a:highlight>
                <a:latin typeface="Calibri"/>
                <a:ea typeface="Calibri"/>
                <a:cs typeface="Calibri"/>
                <a:sym typeface="Calibri"/>
              </a:rPr>
              <a:t>     </a:t>
            </a:r>
            <a:r>
              <a:rPr lang="es-ES" sz="2800">
                <a:highlight>
                  <a:srgbClr val="FFFFFF"/>
                </a:highlight>
                <a:latin typeface="Calibri"/>
                <a:ea typeface="Calibri"/>
                <a:cs typeface="Calibri"/>
                <a:sym typeface="Calibri"/>
              </a:rPr>
              <a:t>Ventajas:</a:t>
            </a:r>
            <a:endParaRPr sz="2800">
              <a:highlight>
                <a:srgbClr val="FFFFFF"/>
              </a:highlight>
              <a:latin typeface="Calibri"/>
              <a:ea typeface="Calibri"/>
              <a:cs typeface="Calibri"/>
              <a:sym typeface="Calibri"/>
            </a:endParaRPr>
          </a:p>
          <a:p>
            <a:pPr indent="-393700" lvl="0" marL="457200" rtl="0" algn="just">
              <a:lnSpc>
                <a:spcPct val="115000"/>
              </a:lnSpc>
              <a:spcBef>
                <a:spcPts val="600"/>
              </a:spcBef>
              <a:spcAft>
                <a:spcPts val="0"/>
              </a:spcAft>
              <a:buSzPts val="2600"/>
              <a:buFont typeface="Calibri"/>
              <a:buChar char="★"/>
            </a:pPr>
            <a:r>
              <a:rPr lang="es-ES" sz="2600">
                <a:highlight>
                  <a:srgbClr val="FFFFFF"/>
                </a:highlight>
                <a:latin typeface="Calibri"/>
                <a:ea typeface="Calibri"/>
                <a:cs typeface="Calibri"/>
                <a:sym typeface="Calibri"/>
              </a:rPr>
              <a:t>Genera</a:t>
            </a:r>
            <a:r>
              <a:rPr lang="es-ES" sz="2600">
                <a:highlight>
                  <a:srgbClr val="FFFFFF"/>
                </a:highlight>
                <a:latin typeface="Calibri"/>
                <a:ea typeface="Calibri"/>
                <a:cs typeface="Calibri"/>
                <a:sym typeface="Calibri"/>
              </a:rPr>
              <a:t> producto de automatización de pruebas</a:t>
            </a:r>
            <a:endParaRPr sz="2600">
              <a:highlight>
                <a:srgbClr val="FFFFFF"/>
              </a:highlight>
              <a:latin typeface="Calibri"/>
              <a:ea typeface="Calibri"/>
              <a:cs typeface="Calibri"/>
              <a:sym typeface="Calibri"/>
            </a:endParaRPr>
          </a:p>
          <a:p>
            <a:pPr indent="-393700" lvl="0" marL="457200" rtl="0" algn="just">
              <a:lnSpc>
                <a:spcPct val="115000"/>
              </a:lnSpc>
              <a:spcBef>
                <a:spcPts val="0"/>
              </a:spcBef>
              <a:spcAft>
                <a:spcPts val="0"/>
              </a:spcAft>
              <a:buSzPts val="2600"/>
              <a:buFont typeface="Calibri"/>
              <a:buChar char="★"/>
            </a:pPr>
            <a:r>
              <a:rPr lang="es-ES" sz="2600">
                <a:highlight>
                  <a:srgbClr val="FFFFFF"/>
                </a:highlight>
                <a:latin typeface="Calibri"/>
                <a:ea typeface="Calibri"/>
                <a:cs typeface="Calibri"/>
                <a:sym typeface="Calibri"/>
              </a:rPr>
              <a:t>Automatiza de forma ágil y fiable.</a:t>
            </a:r>
            <a:endParaRPr sz="2600">
              <a:highlight>
                <a:srgbClr val="FFFFFF"/>
              </a:highlight>
              <a:latin typeface="Calibri"/>
              <a:ea typeface="Calibri"/>
              <a:cs typeface="Calibri"/>
              <a:sym typeface="Calibri"/>
            </a:endParaRPr>
          </a:p>
          <a:p>
            <a:pPr indent="-393700" lvl="0" marL="457200" rtl="0" algn="just">
              <a:lnSpc>
                <a:spcPct val="115000"/>
              </a:lnSpc>
              <a:spcBef>
                <a:spcPts val="0"/>
              </a:spcBef>
              <a:spcAft>
                <a:spcPts val="0"/>
              </a:spcAft>
              <a:buSzPts val="2600"/>
              <a:buFont typeface="Calibri"/>
              <a:buChar char="★"/>
            </a:pPr>
            <a:r>
              <a:rPr lang="es-ES" sz="2600">
                <a:highlight>
                  <a:srgbClr val="FFFFFF"/>
                </a:highlight>
                <a:latin typeface="Calibri"/>
                <a:ea typeface="Calibri"/>
                <a:cs typeface="Calibri"/>
                <a:sym typeface="Calibri"/>
              </a:rPr>
              <a:t>No se requiere demasiado  esfuerzo para probar nuestros aplicativos.</a:t>
            </a:r>
            <a:endParaRPr sz="2600">
              <a:highlight>
                <a:srgbClr val="FFFFFF"/>
              </a:highlight>
              <a:latin typeface="Calibri"/>
              <a:ea typeface="Calibri"/>
              <a:cs typeface="Calibri"/>
              <a:sym typeface="Calibri"/>
            </a:endParaRPr>
          </a:p>
          <a:p>
            <a:pPr indent="-393700" lvl="0" marL="457200" rtl="0" algn="just">
              <a:lnSpc>
                <a:spcPct val="115000"/>
              </a:lnSpc>
              <a:spcBef>
                <a:spcPts val="0"/>
              </a:spcBef>
              <a:spcAft>
                <a:spcPts val="0"/>
              </a:spcAft>
              <a:buSzPts val="2600"/>
              <a:buFont typeface="Calibri"/>
              <a:buChar char="★"/>
            </a:pPr>
            <a:r>
              <a:rPr lang="es-ES" sz="2600">
                <a:highlight>
                  <a:srgbClr val="FFFFFF"/>
                </a:highlight>
                <a:latin typeface="Calibri"/>
                <a:ea typeface="Calibri"/>
                <a:cs typeface="Calibri"/>
                <a:sym typeface="Calibri"/>
              </a:rPr>
              <a:t>Asistencia en horas laborables y en línea</a:t>
            </a:r>
            <a:endParaRPr sz="2600">
              <a:highlight>
                <a:srgbClr val="FFFFFF"/>
              </a:highlight>
              <a:latin typeface="Calibri"/>
              <a:ea typeface="Calibri"/>
              <a:cs typeface="Calibri"/>
              <a:sym typeface="Calibri"/>
            </a:endParaRPr>
          </a:p>
          <a:p>
            <a:pPr indent="-393700" lvl="0" marL="457200" rtl="0" algn="just">
              <a:lnSpc>
                <a:spcPct val="115000"/>
              </a:lnSpc>
              <a:spcBef>
                <a:spcPts val="0"/>
              </a:spcBef>
              <a:spcAft>
                <a:spcPts val="0"/>
              </a:spcAft>
              <a:buSzPts val="2600"/>
              <a:buFont typeface="Calibri"/>
              <a:buChar char="★"/>
            </a:pPr>
            <a:r>
              <a:rPr lang="es-ES" sz="2600">
                <a:highlight>
                  <a:srgbClr val="FFFFFF"/>
                </a:highlight>
                <a:latin typeface="Calibri"/>
                <a:ea typeface="Calibri"/>
                <a:cs typeface="Calibri"/>
                <a:sym typeface="Calibri"/>
              </a:rPr>
              <a:t>Cuenta con  excelentes funciones de grabadora, supervisión de objetos, acceso resiliente inteligente y espera automática.</a:t>
            </a:r>
            <a:endParaRPr sz="2600">
              <a:highlight>
                <a:srgbClr val="FFFFFF"/>
              </a:highlight>
              <a:latin typeface="Calibri"/>
              <a:ea typeface="Calibri"/>
              <a:cs typeface="Calibri"/>
              <a:sym typeface="Calibri"/>
            </a:endParaRPr>
          </a:p>
          <a:p>
            <a:pPr indent="-393700" lvl="0" marL="457200" rtl="0" algn="just">
              <a:lnSpc>
                <a:spcPct val="115000"/>
              </a:lnSpc>
              <a:spcBef>
                <a:spcPts val="0"/>
              </a:spcBef>
              <a:spcAft>
                <a:spcPts val="0"/>
              </a:spcAft>
              <a:buSzPts val="2600"/>
              <a:buFont typeface="Calibri"/>
              <a:buChar char="★"/>
            </a:pPr>
            <a:r>
              <a:rPr lang="es-ES" sz="2600">
                <a:highlight>
                  <a:srgbClr val="FFFFFF"/>
                </a:highlight>
                <a:latin typeface="Calibri"/>
                <a:ea typeface="Calibri"/>
                <a:cs typeface="Calibri"/>
                <a:sym typeface="Calibri"/>
              </a:rPr>
              <a:t>Sahi Pro resuelve la mayoría de los problemas prevalentes en el mundo de la automatización actual.</a:t>
            </a:r>
            <a:endParaRPr sz="2600">
              <a:highlight>
                <a:srgbClr val="FFFFFF"/>
              </a:highlight>
              <a:latin typeface="Calibri"/>
              <a:ea typeface="Calibri"/>
              <a:cs typeface="Calibri"/>
              <a:sym typeface="Calibri"/>
            </a:endParaRPr>
          </a:p>
          <a:p>
            <a:pPr indent="0" lvl="0" marL="457200" marR="0" rtl="0" algn="l">
              <a:lnSpc>
                <a:spcPct val="115000"/>
              </a:lnSpc>
              <a:spcBef>
                <a:spcPts val="600"/>
              </a:spcBef>
              <a:spcAft>
                <a:spcPts val="0"/>
              </a:spcAft>
              <a:buClr>
                <a:schemeClr val="dk1"/>
              </a:buClr>
              <a:buSzPts val="11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g839697de59_1_15"/>
          <p:cNvSpPr txBox="1"/>
          <p:nvPr/>
        </p:nvSpPr>
        <p:spPr>
          <a:xfrm>
            <a:off x="1556625" y="475850"/>
            <a:ext cx="7450800" cy="584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s-ES" sz="3200">
                <a:solidFill>
                  <a:schemeClr val="accent4"/>
                </a:solidFill>
                <a:latin typeface="Calibri"/>
                <a:ea typeface="Calibri"/>
                <a:cs typeface="Calibri"/>
                <a:sym typeface="Calibri"/>
              </a:rPr>
              <a:t>Sahi Pro</a:t>
            </a:r>
            <a:endParaRPr b="1" sz="3200">
              <a:solidFill>
                <a:schemeClr val="accent4"/>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Arial"/>
              <a:buNone/>
            </a:pPr>
            <a:r>
              <a:t/>
            </a:r>
            <a:endParaRPr b="1" sz="3200">
              <a:solidFill>
                <a:schemeClr val="accent4"/>
              </a:solidFill>
              <a:latin typeface="Calibri"/>
              <a:ea typeface="Calibri"/>
              <a:cs typeface="Calibri"/>
              <a:sym typeface="Calibri"/>
            </a:endParaRPr>
          </a:p>
        </p:txBody>
      </p:sp>
      <p:sp>
        <p:nvSpPr>
          <p:cNvPr id="134" name="Google Shape;134;g839697de59_1_15"/>
          <p:cNvSpPr txBox="1"/>
          <p:nvPr/>
        </p:nvSpPr>
        <p:spPr>
          <a:xfrm>
            <a:off x="1504950" y="1408800"/>
            <a:ext cx="8903100" cy="5449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None/>
            </a:pPr>
            <a:r>
              <a:rPr lang="es-ES" sz="2800">
                <a:highlight>
                  <a:srgbClr val="FFFFFF"/>
                </a:highlight>
                <a:latin typeface="Calibri"/>
                <a:ea typeface="Calibri"/>
                <a:cs typeface="Calibri"/>
                <a:sym typeface="Calibri"/>
              </a:rPr>
              <a:t>       </a:t>
            </a:r>
            <a:r>
              <a:rPr lang="es-ES" sz="2800">
                <a:highlight>
                  <a:srgbClr val="FFFFFF"/>
                </a:highlight>
                <a:latin typeface="Calibri"/>
                <a:ea typeface="Calibri"/>
                <a:cs typeface="Calibri"/>
                <a:sym typeface="Calibri"/>
              </a:rPr>
              <a:t>Desventajas:</a:t>
            </a:r>
            <a:endParaRPr sz="2800">
              <a:highlight>
                <a:srgbClr val="FFFFFF"/>
              </a:highlight>
              <a:latin typeface="Calibri"/>
              <a:ea typeface="Calibri"/>
              <a:cs typeface="Calibri"/>
              <a:sym typeface="Calibri"/>
            </a:endParaRPr>
          </a:p>
          <a:p>
            <a:pPr indent="-406400" lvl="0" marL="457200" rtl="0" algn="just">
              <a:lnSpc>
                <a:spcPct val="115000"/>
              </a:lnSpc>
              <a:spcBef>
                <a:spcPts val="600"/>
              </a:spcBef>
              <a:spcAft>
                <a:spcPts val="0"/>
              </a:spcAft>
              <a:buSzPts val="2800"/>
              <a:buFont typeface="Calibri"/>
              <a:buChar char="★"/>
            </a:pPr>
            <a:r>
              <a:rPr lang="es-ES" sz="2800">
                <a:highlight>
                  <a:srgbClr val="FFFFFF"/>
                </a:highlight>
                <a:latin typeface="Calibri"/>
                <a:ea typeface="Calibri"/>
                <a:cs typeface="Calibri"/>
                <a:sym typeface="Calibri"/>
              </a:rPr>
              <a:t>Los scripts creados en versiones Pro no se pueden usar en versiones gratuitas.</a:t>
            </a:r>
            <a:endParaRPr sz="2800">
              <a:highlight>
                <a:srgbClr val="FFFFFF"/>
              </a:highlight>
              <a:latin typeface="Calibri"/>
              <a:ea typeface="Calibri"/>
              <a:cs typeface="Calibri"/>
              <a:sym typeface="Calibri"/>
            </a:endParaRPr>
          </a:p>
          <a:p>
            <a:pPr indent="-406400" lvl="0" marL="457200" rtl="0" algn="just">
              <a:lnSpc>
                <a:spcPct val="115000"/>
              </a:lnSpc>
              <a:spcBef>
                <a:spcPts val="0"/>
              </a:spcBef>
              <a:spcAft>
                <a:spcPts val="0"/>
              </a:spcAft>
              <a:buSzPts val="2800"/>
              <a:buFont typeface="Calibri"/>
              <a:buChar char="★"/>
            </a:pPr>
            <a:r>
              <a:rPr lang="es-ES" sz="2800">
                <a:highlight>
                  <a:srgbClr val="FFFFFF"/>
                </a:highlight>
                <a:latin typeface="Calibri"/>
                <a:ea typeface="Calibri"/>
                <a:cs typeface="Calibri"/>
                <a:sym typeface="Calibri"/>
              </a:rPr>
              <a:t>Es necesario tener la </a:t>
            </a:r>
            <a:r>
              <a:rPr lang="es-ES" sz="2800">
                <a:highlight>
                  <a:srgbClr val="FFFFFF"/>
                </a:highlight>
                <a:latin typeface="Calibri"/>
                <a:ea typeface="Calibri"/>
                <a:cs typeface="Calibri"/>
                <a:sym typeface="Calibri"/>
              </a:rPr>
              <a:t>versión</a:t>
            </a:r>
            <a:r>
              <a:rPr lang="es-ES" sz="2800">
                <a:highlight>
                  <a:srgbClr val="FFFFFF"/>
                </a:highlight>
                <a:latin typeface="Calibri"/>
                <a:ea typeface="Calibri"/>
                <a:cs typeface="Calibri"/>
                <a:sym typeface="Calibri"/>
              </a:rPr>
              <a:t> completa y paga si quieres contar con una </a:t>
            </a:r>
            <a:r>
              <a:rPr lang="es-ES" sz="2800">
                <a:highlight>
                  <a:srgbClr val="FFFFFF"/>
                </a:highlight>
                <a:latin typeface="Calibri"/>
                <a:ea typeface="Calibri"/>
                <a:cs typeface="Calibri"/>
                <a:sym typeface="Calibri"/>
              </a:rPr>
              <a:t>aplicación</a:t>
            </a:r>
            <a:r>
              <a:rPr lang="es-ES" sz="2800">
                <a:highlight>
                  <a:srgbClr val="FFFFFF"/>
                </a:highlight>
                <a:latin typeface="Calibri"/>
                <a:ea typeface="Calibri"/>
                <a:cs typeface="Calibri"/>
                <a:sym typeface="Calibri"/>
              </a:rPr>
              <a:t> completa.</a:t>
            </a:r>
            <a:endParaRPr sz="2800">
              <a:highlight>
                <a:srgbClr val="FFFFFF"/>
              </a:highlight>
              <a:latin typeface="Calibri"/>
              <a:ea typeface="Calibri"/>
              <a:cs typeface="Calibri"/>
              <a:sym typeface="Calibri"/>
            </a:endParaRPr>
          </a:p>
          <a:p>
            <a:pPr indent="-406400" lvl="0" marL="457200" rtl="0" algn="just">
              <a:lnSpc>
                <a:spcPct val="115000"/>
              </a:lnSpc>
              <a:spcBef>
                <a:spcPts val="0"/>
              </a:spcBef>
              <a:spcAft>
                <a:spcPts val="0"/>
              </a:spcAft>
              <a:buSzPts val="2800"/>
              <a:buFont typeface="Calibri"/>
              <a:buChar char="★"/>
            </a:pPr>
            <a:r>
              <a:rPr lang="es-ES" sz="2800">
                <a:highlight>
                  <a:srgbClr val="FFFFFF"/>
                </a:highlight>
                <a:latin typeface="Calibri"/>
                <a:ea typeface="Calibri"/>
                <a:cs typeface="Calibri"/>
                <a:sym typeface="Calibri"/>
              </a:rPr>
              <a:t>La </a:t>
            </a:r>
            <a:r>
              <a:rPr lang="es-ES" sz="2800">
                <a:highlight>
                  <a:srgbClr val="FFFFFF"/>
                </a:highlight>
                <a:latin typeface="Calibri"/>
                <a:ea typeface="Calibri"/>
                <a:cs typeface="Calibri"/>
                <a:sym typeface="Calibri"/>
              </a:rPr>
              <a:t>versión</a:t>
            </a:r>
            <a:r>
              <a:rPr lang="es-ES" sz="2800">
                <a:highlight>
                  <a:srgbClr val="FFFFFF"/>
                </a:highlight>
                <a:latin typeface="Calibri"/>
                <a:ea typeface="Calibri"/>
                <a:cs typeface="Calibri"/>
                <a:sym typeface="Calibri"/>
              </a:rPr>
              <a:t> recomendada para usar es de paga.</a:t>
            </a:r>
            <a:endParaRPr sz="2800">
              <a:highlight>
                <a:srgbClr val="FFFFFF"/>
              </a:highlight>
              <a:latin typeface="Calibri"/>
              <a:ea typeface="Calibri"/>
              <a:cs typeface="Calibri"/>
              <a:sym typeface="Calibri"/>
            </a:endParaRPr>
          </a:p>
          <a:p>
            <a:pPr indent="0" lvl="0" marL="457200" marR="0" rtl="0" algn="l">
              <a:lnSpc>
                <a:spcPct val="115000"/>
              </a:lnSpc>
              <a:spcBef>
                <a:spcPts val="600"/>
              </a:spcBef>
              <a:spcAft>
                <a:spcPts val="0"/>
              </a:spcAft>
              <a:buClr>
                <a:schemeClr val="dk1"/>
              </a:buClr>
              <a:buSzPts val="11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